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12"/>
  </p:notesMasterIdLst>
  <p:handoutMasterIdLst>
    <p:handoutMasterId r:id="rId13"/>
  </p:handoutMasterIdLst>
  <p:sldIdLst>
    <p:sldId id="661" r:id="rId2"/>
    <p:sldId id="682" r:id="rId3"/>
    <p:sldId id="683" r:id="rId4"/>
    <p:sldId id="684" r:id="rId5"/>
    <p:sldId id="685" r:id="rId6"/>
    <p:sldId id="686" r:id="rId7"/>
    <p:sldId id="687" r:id="rId8"/>
    <p:sldId id="688" r:id="rId9"/>
    <p:sldId id="689" r:id="rId10"/>
    <p:sldId id="690" r:id="rId11"/>
  </p:sldIdLst>
  <p:sldSz cx="11520488" cy="6480175"/>
  <p:notesSz cx="6858000" cy="9144000"/>
  <p:defaultTextStyle>
    <a:defPPr>
      <a:defRPr lang="zh-CN"/>
    </a:defPPr>
    <a:lvl1pPr algn="l" defTabSz="1204913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宋体" charset="-122"/>
        <a:cs typeface="+mn-cs"/>
      </a:defRPr>
    </a:lvl1pPr>
    <a:lvl2pPr marL="601663" indent="-144463" algn="l" defTabSz="1204913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宋体" charset="-122"/>
        <a:cs typeface="+mn-cs"/>
      </a:defRPr>
    </a:lvl2pPr>
    <a:lvl3pPr marL="1204913" indent="-290513" algn="l" defTabSz="1204913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宋体" charset="-122"/>
        <a:cs typeface="+mn-cs"/>
      </a:defRPr>
    </a:lvl3pPr>
    <a:lvl4pPr marL="1808163" indent="-436563" algn="l" defTabSz="1204913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宋体" charset="-122"/>
        <a:cs typeface="+mn-cs"/>
      </a:defRPr>
    </a:lvl4pPr>
    <a:lvl5pPr marL="2411413" indent="-582613" algn="l" defTabSz="1204913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宋体" charset="-122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宋体" charset="-122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宋体" charset="-122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宋体" charset="-122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宋体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2185BA"/>
    <a:srgbClr val="1C9E91"/>
    <a:srgbClr val="7133A9"/>
    <a:srgbClr val="E7000C"/>
    <a:srgbClr val="F9CDDE"/>
    <a:srgbClr val="4175FA"/>
    <a:srgbClr val="595959"/>
    <a:srgbClr val="5600ED"/>
    <a:srgbClr val="2981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C7853C-536D-4A76-A0AE-DD22124D55A5}" styleName="主题样式 1 - 强调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9" autoAdjust="0"/>
    <p:restoredTop sz="85772" autoAdjust="0"/>
  </p:normalViewPr>
  <p:slideViewPr>
    <p:cSldViewPr>
      <p:cViewPr varScale="1">
        <p:scale>
          <a:sx n="78" d="100"/>
          <a:sy n="78" d="100"/>
        </p:scale>
        <p:origin x="-878" y="-77"/>
      </p:cViewPr>
      <p:guideLst>
        <p:guide orient="horz" pos="3024"/>
        <p:guide orient="horz" pos="2041"/>
        <p:guide pos="3395"/>
        <p:guide pos="362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4" d="100"/>
          <a:sy n="54" d="100"/>
        </p:scale>
        <p:origin x="-2928" y="-84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206117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206117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5ADA70D-5C43-464D-9967-445E89BDD978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206117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ea typeface="宋体" pitchFamily="2" charset="-122"/>
              </a:defRPr>
            </a:lvl1pPr>
          </a:lstStyle>
          <a:p>
            <a:pPr>
              <a:defRPr/>
            </a:pPr>
            <a:fld id="{72B35B5A-FE15-4768-A5D1-3E66879E101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25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4.jpg>
</file>

<file path=ppt/media/image2.png>
</file>

<file path=ppt/media/image3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1206117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defTabSz="1206117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86BE0738-EAD6-4C23-88D4-62394B5A3412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1206117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ea typeface="宋体" pitchFamily="2" charset="-122"/>
              </a:defRPr>
            </a:lvl1pPr>
          </a:lstStyle>
          <a:p>
            <a:pPr>
              <a:defRPr/>
            </a:pPr>
            <a:fld id="{BB37808F-120D-498F-90C1-E908CA87B37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70051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128905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+mn-ea"/>
        <a:cs typeface="宋体" charset="-122"/>
      </a:defRPr>
    </a:lvl1pPr>
    <a:lvl2pPr marL="644525" algn="l" defTabSz="128905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+mn-ea"/>
        <a:cs typeface="宋体" charset="-122"/>
      </a:defRPr>
    </a:lvl2pPr>
    <a:lvl3pPr marL="1289050" algn="l" defTabSz="128905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+mn-ea"/>
        <a:cs typeface="宋体" charset="-122"/>
      </a:defRPr>
    </a:lvl3pPr>
    <a:lvl4pPr marL="1935163" algn="l" defTabSz="128905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+mn-ea"/>
        <a:cs typeface="宋体" charset="-122"/>
      </a:defRPr>
    </a:lvl4pPr>
    <a:lvl5pPr marL="2579688" algn="l" defTabSz="1289050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+mn-lt"/>
        <a:ea typeface="+mn-ea"/>
        <a:cs typeface="宋体" charset="-122"/>
      </a:defRPr>
    </a:lvl5pPr>
    <a:lvl6pPr marL="3225463" algn="l" defTabSz="12901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870555" algn="l" defTabSz="12901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515647" algn="l" defTabSz="12901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5160739" algn="l" defTabSz="129018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gradFill rotWithShape="1">
          <a:gsLst>
            <a:gs pos="0">
              <a:srgbClr val="3366FF"/>
            </a:gs>
            <a:gs pos="100000">
              <a:srgbClr val="000000"/>
            </a:gs>
          </a:gsLst>
          <a:lin ang="39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logo.png"/>
          <p:cNvPicPr>
            <a:picLocks noChangeAspect="1"/>
          </p:cNvPicPr>
          <p:nvPr userDrawn="1"/>
        </p:nvPicPr>
        <p:blipFill>
          <a:blip r:embed="rId2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3288" y="431800"/>
            <a:ext cx="1109662" cy="792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90979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图片 7" descr="图形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0363" y="1798638"/>
            <a:ext cx="5184776" cy="51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54901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64038" y="2013055"/>
            <a:ext cx="9792415" cy="1389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50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728073" y="3672099"/>
            <a:ext cx="8064342" cy="1656045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  <a:lvl2pPr marL="5759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1518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7277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3036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8796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4555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0314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6073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kumimoji="1" smtClean="0"/>
            </a:lvl1pPr>
          </a:lstStyle>
          <a:p>
            <a:pPr>
              <a:defRPr/>
            </a:pPr>
            <a:fld id="{152B025A-8B59-476E-AB48-EF0B410E0BDE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kumimoji="1"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kumimoji="1" smtClean="0"/>
            </a:lvl1pPr>
          </a:lstStyle>
          <a:p>
            <a:pPr>
              <a:defRPr/>
            </a:pPr>
            <a:fld id="{50DF8DF9-94FE-497D-95C9-298E377BB42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2661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32013"/>
            <a:ext cx="3715657" cy="1512041"/>
          </a:xfrm>
          <a:prstGeom prst="rect">
            <a:avLst/>
          </a:prstGeom>
        </p:spPr>
        <p:txBody>
          <a:bodyPr anchor="b"/>
          <a:lstStyle>
            <a:lvl1pPr>
              <a:defRPr sz="3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933027"/>
            <a:ext cx="5832247" cy="4605123"/>
          </a:xfrm>
        </p:spPr>
        <p:txBody>
          <a:bodyPr rtlCol="0">
            <a:normAutofit/>
          </a:bodyPr>
          <a:lstStyle>
            <a:lvl1pPr marL="0" indent="0">
              <a:buNone/>
              <a:defRPr sz="3000"/>
            </a:lvl1pPr>
            <a:lvl2pPr marL="431967" indent="0">
              <a:buNone/>
              <a:defRPr sz="2600"/>
            </a:lvl2pPr>
            <a:lvl3pPr marL="863933" indent="0">
              <a:buNone/>
              <a:defRPr sz="2300"/>
            </a:lvl3pPr>
            <a:lvl4pPr marL="1295900" indent="0">
              <a:buNone/>
              <a:defRPr sz="1900"/>
            </a:lvl4pPr>
            <a:lvl5pPr marL="1727866" indent="0">
              <a:buNone/>
              <a:defRPr sz="1900"/>
            </a:lvl5pPr>
            <a:lvl6pPr marL="2159833" indent="0">
              <a:buNone/>
              <a:defRPr sz="1900"/>
            </a:lvl6pPr>
            <a:lvl7pPr marL="2591799" indent="0">
              <a:buNone/>
              <a:defRPr sz="1900"/>
            </a:lvl7pPr>
            <a:lvl8pPr marL="3023766" indent="0">
              <a:buNone/>
              <a:defRPr sz="1900"/>
            </a:lvl8pPr>
            <a:lvl9pPr marL="3455732" indent="0">
              <a:buNone/>
              <a:defRPr sz="19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944053"/>
            <a:ext cx="3715657" cy="3601598"/>
          </a:xfrm>
        </p:spPr>
        <p:txBody>
          <a:bodyPr/>
          <a:lstStyle>
            <a:lvl1pPr marL="0" indent="0">
              <a:buNone/>
              <a:defRPr sz="1500"/>
            </a:lvl1pPr>
            <a:lvl2pPr marL="431967" indent="0">
              <a:buNone/>
              <a:defRPr sz="1400"/>
            </a:lvl2pPr>
            <a:lvl3pPr marL="863933" indent="0">
              <a:buNone/>
              <a:defRPr sz="1100"/>
            </a:lvl3pPr>
            <a:lvl4pPr marL="1295900" indent="0">
              <a:buNone/>
              <a:defRPr sz="1000"/>
            </a:lvl4pPr>
            <a:lvl5pPr marL="1727866" indent="0">
              <a:buNone/>
              <a:defRPr sz="1000"/>
            </a:lvl5pPr>
            <a:lvl6pPr marL="2159833" indent="0">
              <a:buNone/>
              <a:defRPr sz="1000"/>
            </a:lvl6pPr>
            <a:lvl7pPr marL="2591799" indent="0">
              <a:buNone/>
              <a:defRPr sz="1000"/>
            </a:lvl7pPr>
            <a:lvl8pPr marL="3023766" indent="0">
              <a:buNone/>
              <a:defRPr sz="1000"/>
            </a:lvl8pPr>
            <a:lvl9pPr marL="3455732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1AC37BE-E3CD-4AFF-954E-F8CBB4C7B3C5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33BD12-9BCC-4DB2-941C-6AC3339E03B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1835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645" y="345010"/>
            <a:ext cx="10801198" cy="374797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59644" y="863823"/>
            <a:ext cx="10801199" cy="497283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19B349-BF80-47A9-8B45-B99653D91DA9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3978B0-E4E3-41E8-B0CB-5557702C837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2226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50" y="345010"/>
            <a:ext cx="2484105" cy="5491649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4" y="345010"/>
            <a:ext cx="7308310" cy="549164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01229A-8AF8-4EBF-80B2-FD1C2CAD6B5D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8C5E496-14A3-4FAD-A68D-AD11B106BC9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8088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9"/>
          <p:cNvCxnSpPr/>
          <p:nvPr userDrawn="1"/>
        </p:nvCxnSpPr>
        <p:spPr>
          <a:xfrm>
            <a:off x="3779838" y="863600"/>
            <a:ext cx="3960812" cy="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图片 7" descr="0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36" t="72026" b="3148"/>
          <a:stretch>
            <a:fillRect/>
          </a:stretch>
        </p:blipFill>
        <p:spPr bwMode="auto">
          <a:xfrm>
            <a:off x="0" y="144463"/>
            <a:ext cx="984250" cy="53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644" y="215751"/>
            <a:ext cx="10945216" cy="72008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644" y="1007839"/>
            <a:ext cx="10945215" cy="4828819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  <a:lvl2pPr>
              <a:lnSpc>
                <a:spcPct val="13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2pPr>
            <a:lvl3pPr>
              <a:lnSpc>
                <a:spcPct val="13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3pPr>
            <a:lvl4pPr>
              <a:lnSpc>
                <a:spcPct val="13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4pPr>
            <a:lvl5pPr>
              <a:lnSpc>
                <a:spcPct val="13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B1A654A7-D353-4E3E-BFBA-13493B50747C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D128982-7180-4558-AEB6-E68A9E748F2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745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6" descr="01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36" t="72026" b="3148"/>
          <a:stretch>
            <a:fillRect/>
          </a:stretch>
        </p:blipFill>
        <p:spPr bwMode="auto">
          <a:xfrm>
            <a:off x="0" y="144463"/>
            <a:ext cx="984250" cy="534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644" y="215751"/>
            <a:ext cx="10945216" cy="720080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8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644" y="1007839"/>
            <a:ext cx="10945215" cy="4828819"/>
          </a:xfrm>
        </p:spPr>
        <p:txBody>
          <a:bodyPr>
            <a:normAutofit/>
          </a:bodyPr>
          <a:lstStyle>
            <a:lvl1pPr>
              <a:lnSpc>
                <a:spcPct val="13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1pPr>
            <a:lvl2pPr>
              <a:lnSpc>
                <a:spcPct val="13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2pPr>
            <a:lvl3pPr>
              <a:lnSpc>
                <a:spcPct val="130000"/>
              </a:lnSpc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3pPr>
            <a:lvl4pPr>
              <a:lnSpc>
                <a:spcPct val="13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4pPr>
            <a:lvl5pPr>
              <a:lnSpc>
                <a:spcPct val="130000"/>
              </a:lnSpc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/>
                <a:ea typeface="微软雅黑"/>
                <a:cs typeface="微软雅黑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37A55343-9DAA-412A-AF13-AA70925D3AC4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13AD2282-39DC-457B-83A9-C9255F2F44C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3778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4" y="1615545"/>
            <a:ext cx="9936421" cy="2695571"/>
          </a:xfrm>
          <a:prstGeom prst="rect">
            <a:avLst/>
          </a:prstGeom>
        </p:spPr>
        <p:txBody>
          <a:bodyPr anchor="b"/>
          <a:lstStyle>
            <a:lvl1pPr algn="l">
              <a:defRPr sz="57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4" y="4336619"/>
            <a:ext cx="9936421" cy="1417537"/>
          </a:xfrm>
        </p:spPr>
        <p:txBody>
          <a:bodyPr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4319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86393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295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72786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159833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59179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02376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45573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C95F86-F099-453D-88F1-1163B3CF0366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F45EF3-0FEE-47F7-8CD7-BF0796DD70A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399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035" y="345010"/>
            <a:ext cx="9936421" cy="1252534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5" y="1725046"/>
            <a:ext cx="4896207" cy="41116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1725046"/>
            <a:ext cx="4896207" cy="41116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E3030D-0751-4558-BCEA-1025A105E35C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3CE491-D0D6-470C-9B80-88A1BE0CC05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698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644" y="345010"/>
            <a:ext cx="10801199" cy="44680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1588544"/>
            <a:ext cx="4873706" cy="778521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31967" indent="0">
              <a:buNone/>
              <a:defRPr sz="1900" b="1"/>
            </a:lvl2pPr>
            <a:lvl3pPr marL="863933" indent="0">
              <a:buNone/>
              <a:defRPr sz="1800" b="1"/>
            </a:lvl3pPr>
            <a:lvl4pPr marL="1295900" indent="0">
              <a:buNone/>
              <a:defRPr sz="1500" b="1"/>
            </a:lvl4pPr>
            <a:lvl5pPr marL="1727866" indent="0">
              <a:buNone/>
              <a:defRPr sz="1500" b="1"/>
            </a:lvl5pPr>
            <a:lvl6pPr marL="2159833" indent="0">
              <a:buNone/>
              <a:defRPr sz="1500" b="1"/>
            </a:lvl6pPr>
            <a:lvl7pPr marL="2591799" indent="0">
              <a:buNone/>
              <a:defRPr sz="1500" b="1"/>
            </a:lvl7pPr>
            <a:lvl8pPr marL="3023766" indent="0">
              <a:buNone/>
              <a:defRPr sz="1500" b="1"/>
            </a:lvl8pPr>
            <a:lvl9pPr marL="3455732" indent="0">
              <a:buNone/>
              <a:defRPr sz="15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2367064"/>
            <a:ext cx="4873706" cy="34815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8" y="1588544"/>
            <a:ext cx="4897708" cy="778521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31967" indent="0">
              <a:buNone/>
              <a:defRPr sz="1900" b="1"/>
            </a:lvl2pPr>
            <a:lvl3pPr marL="863933" indent="0">
              <a:buNone/>
              <a:defRPr sz="1800" b="1"/>
            </a:lvl3pPr>
            <a:lvl4pPr marL="1295900" indent="0">
              <a:buNone/>
              <a:defRPr sz="1500" b="1"/>
            </a:lvl4pPr>
            <a:lvl5pPr marL="1727866" indent="0">
              <a:buNone/>
              <a:defRPr sz="1500" b="1"/>
            </a:lvl5pPr>
            <a:lvl6pPr marL="2159833" indent="0">
              <a:buNone/>
              <a:defRPr sz="1500" b="1"/>
            </a:lvl6pPr>
            <a:lvl7pPr marL="2591799" indent="0">
              <a:buNone/>
              <a:defRPr sz="1500" b="1"/>
            </a:lvl7pPr>
            <a:lvl8pPr marL="3023766" indent="0">
              <a:buNone/>
              <a:defRPr sz="1500" b="1"/>
            </a:lvl8pPr>
            <a:lvl9pPr marL="3455732" indent="0">
              <a:buNone/>
              <a:defRPr sz="15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8" y="2367064"/>
            <a:ext cx="4897708" cy="34815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C72BE5-F394-40BE-B4CA-4AE0966DCA3B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1245CF-CF63-4E83-9492-79525328F4D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8677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645" y="345010"/>
            <a:ext cx="10801198" cy="44680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6AEFF3-F922-455A-8859-1EEC5B04CD12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B4D437-B748-4F70-833E-D568C1983FF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273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221CD9-3341-4177-8321-A54C2ECB21C4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116EB0-994D-4407-A7B3-0FC5A9FD71C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101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5" y="432013"/>
            <a:ext cx="3715657" cy="1512041"/>
          </a:xfrm>
          <a:prstGeom prst="rect">
            <a:avLst/>
          </a:prstGeom>
        </p:spPr>
        <p:txBody>
          <a:bodyPr anchor="b"/>
          <a:lstStyle>
            <a:lvl1pPr>
              <a:defRPr sz="3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933027"/>
            <a:ext cx="5832247" cy="4605123"/>
          </a:xfrm>
        </p:spPr>
        <p:txBody>
          <a:bodyPr/>
          <a:lstStyle>
            <a:lvl1pPr>
              <a:defRPr sz="3000"/>
            </a:lvl1pPr>
            <a:lvl2pPr>
              <a:defRPr sz="26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5" y="1944053"/>
            <a:ext cx="3715657" cy="3601598"/>
          </a:xfrm>
        </p:spPr>
        <p:txBody>
          <a:bodyPr/>
          <a:lstStyle>
            <a:lvl1pPr marL="0" indent="0">
              <a:buNone/>
              <a:defRPr sz="1500"/>
            </a:lvl1pPr>
            <a:lvl2pPr marL="431967" indent="0">
              <a:buNone/>
              <a:defRPr sz="1400"/>
            </a:lvl2pPr>
            <a:lvl3pPr marL="863933" indent="0">
              <a:buNone/>
              <a:defRPr sz="1100"/>
            </a:lvl3pPr>
            <a:lvl4pPr marL="1295900" indent="0">
              <a:buNone/>
              <a:defRPr sz="1000"/>
            </a:lvl4pPr>
            <a:lvl5pPr marL="1727866" indent="0">
              <a:buNone/>
              <a:defRPr sz="1000"/>
            </a:lvl5pPr>
            <a:lvl6pPr marL="2159833" indent="0">
              <a:buNone/>
              <a:defRPr sz="1000"/>
            </a:lvl6pPr>
            <a:lvl7pPr marL="2591799" indent="0">
              <a:buNone/>
              <a:defRPr sz="1000"/>
            </a:lvl7pPr>
            <a:lvl8pPr marL="3023766" indent="0">
              <a:buNone/>
              <a:defRPr sz="1000"/>
            </a:lvl8pPr>
            <a:lvl9pPr marL="3455732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B96BD3-B86F-4C06-882A-B2EAD0582EEF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9A80CC-2861-4A3A-889F-FA3962C64C0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469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60363" y="1079500"/>
            <a:ext cx="10799762" cy="475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1" tIns="45716" rIns="91431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altLang="zh-CN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63" y="6005513"/>
            <a:ext cx="2590800" cy="346075"/>
          </a:xfrm>
          <a:prstGeom prst="rect">
            <a:avLst/>
          </a:prstGeom>
        </p:spPr>
        <p:txBody>
          <a:bodyPr vert="horz" wrap="square" lIns="91431" tIns="45716" rIns="91431" bIns="45716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100" smtClean="0">
                <a:solidFill>
                  <a:srgbClr val="898989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fld id="{268A2E6D-6F6B-472C-9EDB-5DE861D1D2D1}" type="datetimeFigureOut">
              <a:rPr lang="zh-CN" altLang="en-US"/>
              <a:pPr>
                <a:defRPr/>
              </a:pPr>
              <a:t>2019/1/31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350" y="6005513"/>
            <a:ext cx="3887788" cy="346075"/>
          </a:xfrm>
          <a:prstGeom prst="rect">
            <a:avLst/>
          </a:prstGeom>
        </p:spPr>
        <p:txBody>
          <a:bodyPr vert="horz" wrap="square" lIns="91431" tIns="45716" rIns="91431" bIns="45716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100" smtClean="0">
                <a:solidFill>
                  <a:srgbClr val="898989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69325" y="6005513"/>
            <a:ext cx="2590800" cy="346075"/>
          </a:xfrm>
          <a:prstGeom prst="rect">
            <a:avLst/>
          </a:prstGeom>
        </p:spPr>
        <p:txBody>
          <a:bodyPr vert="horz" wrap="square" lIns="91431" tIns="45716" rIns="91431" bIns="45716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100" smtClean="0">
                <a:solidFill>
                  <a:srgbClr val="898989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defRPr/>
            </a:pPr>
            <a:fld id="{30E7FD56-4D68-4196-A99D-1D315AC75BE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1030" name="标题占位符 8"/>
          <p:cNvSpPr>
            <a:spLocks noGrp="1"/>
          </p:cNvSpPr>
          <p:nvPr>
            <p:ph type="title"/>
          </p:nvPr>
        </p:nvSpPr>
        <p:spPr bwMode="auto">
          <a:xfrm>
            <a:off x="360363" y="215900"/>
            <a:ext cx="10799762" cy="719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799" r:id="rId4"/>
    <p:sldLayoutId id="2147483800" r:id="rId5"/>
    <p:sldLayoutId id="2147483801" r:id="rId6"/>
    <p:sldLayoutId id="2147483802" r:id="rId7"/>
    <p:sldLayoutId id="2147483803" r:id="rId8"/>
    <p:sldLayoutId id="2147483804" r:id="rId9"/>
    <p:sldLayoutId id="2147483805" r:id="rId10"/>
    <p:sldLayoutId id="2147483806" r:id="rId11"/>
    <p:sldLayoutId id="2147483807" r:id="rId12"/>
  </p:sldLayoutIdLst>
  <p:txStyles>
    <p:titleStyle>
      <a:lvl1pPr algn="ctr" defTabSz="8636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 kern="1200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1pPr>
      <a:lvl2pPr algn="ctr" defTabSz="8636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2pPr>
      <a:lvl3pPr algn="ctr" defTabSz="8636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3pPr>
      <a:lvl4pPr algn="ctr" defTabSz="8636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4pPr>
      <a:lvl5pPr algn="ctr" defTabSz="8636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5pPr>
      <a:lvl6pPr marL="457200" algn="ctr" defTabSz="86360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95959"/>
          </a:solidFill>
          <a:latin typeface="Microsoft YaHei" charset="-122"/>
          <a:ea typeface="Microsoft YaHei" charset="-122"/>
          <a:cs typeface="Microsoft YaHei" charset="-122"/>
        </a:defRPr>
      </a:lvl6pPr>
      <a:lvl7pPr marL="914400" algn="ctr" defTabSz="86360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95959"/>
          </a:solidFill>
          <a:latin typeface="Microsoft YaHei" charset="-122"/>
          <a:ea typeface="Microsoft YaHei" charset="-122"/>
          <a:cs typeface="Microsoft YaHei" charset="-122"/>
        </a:defRPr>
      </a:lvl7pPr>
      <a:lvl8pPr marL="1371600" algn="ctr" defTabSz="86360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95959"/>
          </a:solidFill>
          <a:latin typeface="Microsoft YaHei" charset="-122"/>
          <a:ea typeface="Microsoft YaHei" charset="-122"/>
          <a:cs typeface="Microsoft YaHei" charset="-122"/>
        </a:defRPr>
      </a:lvl8pPr>
      <a:lvl9pPr marL="1828800" algn="ctr" defTabSz="863600" rtl="0" fontAlgn="base">
        <a:lnSpc>
          <a:spcPct val="90000"/>
        </a:lnSpc>
        <a:spcBef>
          <a:spcPct val="0"/>
        </a:spcBef>
        <a:spcAft>
          <a:spcPct val="0"/>
        </a:spcAft>
        <a:defRPr sz="2800" b="1">
          <a:solidFill>
            <a:srgbClr val="595959"/>
          </a:solidFill>
          <a:latin typeface="Microsoft YaHei" charset="-122"/>
          <a:ea typeface="Microsoft YaHei" charset="-122"/>
          <a:cs typeface="Microsoft YaHei" charset="-122"/>
        </a:defRPr>
      </a:lvl9pPr>
    </p:titleStyle>
    <p:bodyStyle>
      <a:lvl1pPr marL="215900" indent="-215900" algn="l" defTabSz="863600" rtl="0" eaLnBrk="0" fontAlgn="base" hangingPunct="0">
        <a:lnSpc>
          <a:spcPct val="90000"/>
        </a:lnSpc>
        <a:spcBef>
          <a:spcPts val="950"/>
        </a:spcBef>
        <a:spcAft>
          <a:spcPct val="0"/>
        </a:spcAft>
        <a:buFont typeface="Arial" charset="0"/>
        <a:buChar char="•"/>
        <a:defRPr sz="20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1pPr>
      <a:lvl2pPr marL="647700" indent="-215900" algn="l" defTabSz="863600" rtl="0" eaLnBrk="0" fontAlgn="base" hangingPunct="0">
        <a:lnSpc>
          <a:spcPct val="90000"/>
        </a:lnSpc>
        <a:spcBef>
          <a:spcPts val="475"/>
        </a:spcBef>
        <a:spcAft>
          <a:spcPct val="0"/>
        </a:spcAft>
        <a:buFont typeface="Arial" charset="0"/>
        <a:buChar char="•"/>
        <a:defRPr kern="1200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2pPr>
      <a:lvl3pPr marL="1079500" indent="-215900" algn="l" defTabSz="863600" rtl="0" eaLnBrk="0" fontAlgn="base" hangingPunct="0">
        <a:lnSpc>
          <a:spcPct val="90000"/>
        </a:lnSpc>
        <a:spcBef>
          <a:spcPts val="475"/>
        </a:spcBef>
        <a:spcAft>
          <a:spcPct val="0"/>
        </a:spcAft>
        <a:buFont typeface="Arial" charset="0"/>
        <a:buChar char="•"/>
        <a:defRPr sz="16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3pPr>
      <a:lvl4pPr marL="1511300" indent="-215900" algn="l" defTabSz="863600" rtl="0" eaLnBrk="0" fontAlgn="base" hangingPunct="0">
        <a:lnSpc>
          <a:spcPct val="90000"/>
        </a:lnSpc>
        <a:spcBef>
          <a:spcPts val="475"/>
        </a:spcBef>
        <a:spcAft>
          <a:spcPct val="0"/>
        </a:spcAft>
        <a:buFont typeface="Arial" charset="0"/>
        <a:buChar char="•"/>
        <a:defRPr sz="14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4pPr>
      <a:lvl5pPr marL="1943100" indent="-215900" algn="l" defTabSz="863600" rtl="0" eaLnBrk="0" fontAlgn="base" hangingPunct="0">
        <a:lnSpc>
          <a:spcPct val="90000"/>
        </a:lnSpc>
        <a:spcBef>
          <a:spcPts val="475"/>
        </a:spcBef>
        <a:spcAft>
          <a:spcPct val="0"/>
        </a:spcAft>
        <a:buFont typeface="Arial" charset="0"/>
        <a:buChar char="•"/>
        <a:defRPr sz="1400" kern="1200">
          <a:solidFill>
            <a:srgbClr val="595959"/>
          </a:solidFill>
          <a:latin typeface="微软雅黑" pitchFamily="34" charset="-122"/>
          <a:ea typeface="微软雅黑" pitchFamily="34" charset="-122"/>
          <a:cs typeface="Microsoft YaHei" charset="-122"/>
        </a:defRPr>
      </a:lvl5pPr>
      <a:lvl6pPr marL="2375817" indent="-215983" algn="l" defTabSz="863933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807782" indent="-215983" algn="l" defTabSz="863933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39748" indent="-215983" algn="l" defTabSz="863933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71715" indent="-215983" algn="l" defTabSz="863933" rtl="0" eaLnBrk="1" latinLnBrk="0" hangingPunct="1">
        <a:lnSpc>
          <a:spcPct val="90000"/>
        </a:lnSpc>
        <a:spcBef>
          <a:spcPts val="472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639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31967" algn="l" defTabSz="8639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63933" algn="l" defTabSz="8639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95900" algn="l" defTabSz="8639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727866" algn="l" defTabSz="8639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159833" algn="l" defTabSz="8639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591799" algn="l" defTabSz="8639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23766" algn="l" defTabSz="8639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55732" algn="l" defTabSz="86393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研究</a:t>
            </a:r>
            <a:r>
              <a:rPr lang="zh-CN" altLang="en-US" dirty="0" smtClean="0"/>
              <a:t>背景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1800" dirty="0"/>
              <a:t>天猫</a:t>
            </a:r>
            <a:r>
              <a:rPr lang="zh-CN" altLang="en-US" sz="1800" dirty="0" smtClean="0"/>
              <a:t>精灵等智能问答系统主要依靠搜索引擎答案搜索技术，已经逐渐无法满足用户丰富的开域问答需求</a:t>
            </a:r>
            <a:endParaRPr lang="en-US" altLang="zh-CN" sz="1800" dirty="0" smtClean="0"/>
          </a:p>
          <a:p>
            <a:r>
              <a:rPr lang="zh-CN" altLang="en-US" sz="1800" dirty="0" smtClean="0"/>
              <a:t>研究自然语言到</a:t>
            </a:r>
            <a:r>
              <a:rPr lang="en-US" altLang="zh-CN" sz="1800" dirty="0" smtClean="0"/>
              <a:t>SQL</a:t>
            </a:r>
            <a:r>
              <a:rPr lang="zh-CN" altLang="en-US" sz="1800" dirty="0" smtClean="0"/>
              <a:t>的转化问题，可以根据数据库中的信息提供答案，极大扩展了智能问答系统在开域问题上的能力。</a:t>
            </a:r>
            <a:endParaRPr lang="en-US" altLang="zh-CN" sz="1800" dirty="0" smtClean="0"/>
          </a:p>
          <a:p>
            <a:endParaRPr lang="en-US" altLang="zh-CN" sz="1800" dirty="0" smtClean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1488896"/>
              </p:ext>
            </p:extLst>
          </p:nvPr>
        </p:nvGraphicFramePr>
        <p:xfrm>
          <a:off x="2574556" y="3099237"/>
          <a:ext cx="1368150" cy="28803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73630"/>
                <a:gridCol w="273630"/>
                <a:gridCol w="273630"/>
                <a:gridCol w="273630"/>
                <a:gridCol w="273630"/>
              </a:tblGrid>
              <a:tr h="288032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051068"/>
              </p:ext>
            </p:extLst>
          </p:nvPr>
        </p:nvGraphicFramePr>
        <p:xfrm>
          <a:off x="2574555" y="3819317"/>
          <a:ext cx="1368150" cy="28803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3630"/>
                <a:gridCol w="273630"/>
                <a:gridCol w="273630"/>
                <a:gridCol w="273630"/>
                <a:gridCol w="273630"/>
              </a:tblGrid>
              <a:tr h="288032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691045"/>
              </p:ext>
            </p:extLst>
          </p:nvPr>
        </p:nvGraphicFramePr>
        <p:xfrm>
          <a:off x="2574555" y="4395381"/>
          <a:ext cx="1368150" cy="28803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3630"/>
                <a:gridCol w="273630"/>
                <a:gridCol w="273630"/>
                <a:gridCol w="273630"/>
                <a:gridCol w="273630"/>
              </a:tblGrid>
              <a:tr h="288032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8496679"/>
              </p:ext>
            </p:extLst>
          </p:nvPr>
        </p:nvGraphicFramePr>
        <p:xfrm>
          <a:off x="2574555" y="4971445"/>
          <a:ext cx="1368150" cy="288032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73630"/>
                <a:gridCol w="273630"/>
                <a:gridCol w="273630"/>
                <a:gridCol w="273630"/>
                <a:gridCol w="273630"/>
              </a:tblGrid>
              <a:tr h="288032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638451" y="3113481"/>
            <a:ext cx="8238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question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678334" y="4372521"/>
            <a:ext cx="7441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schema</a:t>
            </a:r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084755"/>
              </p:ext>
            </p:extLst>
          </p:nvPr>
        </p:nvGraphicFramePr>
        <p:xfrm>
          <a:off x="4734795" y="2949057"/>
          <a:ext cx="1041400" cy="90392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</a:tblGrid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2656277"/>
              </p:ext>
            </p:extLst>
          </p:nvPr>
        </p:nvGraphicFramePr>
        <p:xfrm>
          <a:off x="5958931" y="2949057"/>
          <a:ext cx="1041400" cy="90392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</a:tblGrid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254051"/>
              </p:ext>
            </p:extLst>
          </p:nvPr>
        </p:nvGraphicFramePr>
        <p:xfrm>
          <a:off x="7183067" y="2949057"/>
          <a:ext cx="1041400" cy="90392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</a:tblGrid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8551219" y="3247131"/>
            <a:ext cx="7486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content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615115" y="4524920"/>
            <a:ext cx="4619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smtClean="0"/>
              <a:t>SQL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4854683"/>
              </p:ext>
            </p:extLst>
          </p:nvPr>
        </p:nvGraphicFramePr>
        <p:xfrm>
          <a:off x="5580223" y="4401081"/>
          <a:ext cx="1800204" cy="288032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57172"/>
                <a:gridCol w="257172"/>
                <a:gridCol w="257172"/>
                <a:gridCol w="257172"/>
                <a:gridCol w="257172"/>
                <a:gridCol w="257172"/>
                <a:gridCol w="257172"/>
              </a:tblGrid>
              <a:tr h="288032"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1000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6" name="曲线连接符 15"/>
          <p:cNvCxnSpPr>
            <a:stCxn id="4" idx="3"/>
            <a:endCxn id="15" idx="1"/>
          </p:cNvCxnSpPr>
          <p:nvPr/>
        </p:nvCxnSpPr>
        <p:spPr>
          <a:xfrm>
            <a:off x="3942706" y="3243253"/>
            <a:ext cx="1637517" cy="1301844"/>
          </a:xfrm>
          <a:prstGeom prst="curvedConnector3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曲线连接符 16"/>
          <p:cNvCxnSpPr>
            <a:stCxn id="5" idx="3"/>
            <a:endCxn id="15" idx="1"/>
          </p:cNvCxnSpPr>
          <p:nvPr/>
        </p:nvCxnSpPr>
        <p:spPr>
          <a:xfrm>
            <a:off x="3942705" y="3963333"/>
            <a:ext cx="1637518" cy="581764"/>
          </a:xfrm>
          <a:prstGeom prst="curvedConnector3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8" name="曲线连接符 17"/>
          <p:cNvCxnSpPr>
            <a:stCxn id="6" idx="3"/>
            <a:endCxn id="15" idx="1"/>
          </p:cNvCxnSpPr>
          <p:nvPr/>
        </p:nvCxnSpPr>
        <p:spPr>
          <a:xfrm>
            <a:off x="3942705" y="4539397"/>
            <a:ext cx="1637518" cy="5700"/>
          </a:xfrm>
          <a:prstGeom prst="curvedConnector3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曲线连接符 18"/>
          <p:cNvCxnSpPr>
            <a:stCxn id="7" idx="3"/>
            <a:endCxn id="15" idx="1"/>
          </p:cNvCxnSpPr>
          <p:nvPr/>
        </p:nvCxnSpPr>
        <p:spPr>
          <a:xfrm flipV="1">
            <a:off x="3942705" y="4545097"/>
            <a:ext cx="1637518" cy="570364"/>
          </a:xfrm>
          <a:prstGeom prst="curvedConnector3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0" name="曲线连接符 19"/>
          <p:cNvCxnSpPr>
            <a:stCxn id="10" idx="2"/>
            <a:endCxn id="15" idx="0"/>
          </p:cNvCxnSpPr>
          <p:nvPr/>
        </p:nvCxnSpPr>
        <p:spPr>
          <a:xfrm rot="16200000" flipH="1">
            <a:off x="5593861" y="3514616"/>
            <a:ext cx="548099" cy="1224830"/>
          </a:xfrm>
          <a:prstGeom prst="curvedConnector3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1" name="曲线连接符 20"/>
          <p:cNvCxnSpPr>
            <a:stCxn id="11" idx="2"/>
            <a:endCxn id="15" idx="0"/>
          </p:cNvCxnSpPr>
          <p:nvPr/>
        </p:nvCxnSpPr>
        <p:spPr>
          <a:xfrm rot="16200000" flipH="1">
            <a:off x="6205929" y="4126684"/>
            <a:ext cx="548099" cy="694"/>
          </a:xfrm>
          <a:prstGeom prst="curvedConnector3">
            <a:avLst/>
          </a:prstGeom>
          <a:ln>
            <a:headEnd type="non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12" idx="2"/>
            <a:endCxn id="15" idx="0"/>
          </p:cNvCxnSpPr>
          <p:nvPr/>
        </p:nvCxnSpPr>
        <p:spPr>
          <a:xfrm rot="5400000">
            <a:off x="6817997" y="3515310"/>
            <a:ext cx="548099" cy="1223442"/>
          </a:xfrm>
          <a:prstGeom prst="curvedConnector3">
            <a:avLst>
              <a:gd name="adj1" fmla="val 50000"/>
            </a:avLst>
          </a:prstGeom>
          <a:ln>
            <a:headEnd type="none" w="med" len="med"/>
            <a:tailEnd type="triangle" w="med" len="med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3" name="文本框 3">
            <a:extLst>
              <a:ext uri="{FF2B5EF4-FFF2-40B4-BE49-F238E27FC236}">
                <a16:creationId xmlns="" xmlns:a16="http://schemas.microsoft.com/office/drawing/2014/main" id="{95B48DC7-84E2-4C6B-8F68-51F11A975096}"/>
              </a:ext>
            </a:extLst>
          </p:cNvPr>
          <p:cNvSpPr txBox="1"/>
          <p:nvPr/>
        </p:nvSpPr>
        <p:spPr>
          <a:xfrm>
            <a:off x="8568556" y="289546"/>
            <a:ext cx="2880320" cy="364245"/>
          </a:xfrm>
          <a:prstGeom prst="rect">
            <a:avLst/>
          </a:prstGeom>
          <a:noFill/>
        </p:spPr>
        <p:txBody>
          <a:bodyPr wrap="square" lIns="86402" tIns="43201" rIns="86402" bIns="43201" rtlCol="0">
            <a:spAutoFit/>
          </a:bodyPr>
          <a:lstStyle/>
          <a:p>
            <a:pPr algn="ctr" defTabSz="1206102"/>
            <a:r>
              <a:rPr kumimoji="1" lang="zh-CN" altLang="en-US" sz="18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微软雅黑"/>
                <a:ea typeface="微软雅黑"/>
                <a:cs typeface="微软雅黑"/>
              </a:rPr>
              <a:t>数据库自然语言接口</a:t>
            </a:r>
            <a:endParaRPr kumimoji="1" lang="en-US" altLang="zh-CN" sz="1800" b="1" dirty="0">
              <a:solidFill>
                <a:prstClr val="black">
                  <a:lumMod val="65000"/>
                  <a:lumOff val="35000"/>
                </a:prstClr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994281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837" y="0"/>
            <a:ext cx="4580813" cy="64801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57123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1438" y="1384300"/>
            <a:ext cx="8834437" cy="3709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22442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925" y="1646238"/>
            <a:ext cx="10937875" cy="318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0170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>
            <a:spLocks noChangeAspect="1" noChangeArrowheads="1" noTextEdit="1"/>
          </p:cNvSpPr>
          <p:nvPr/>
        </p:nvSpPr>
        <p:spPr bwMode="auto">
          <a:xfrm>
            <a:off x="287338" y="1620838"/>
            <a:ext cx="10936287" cy="349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925" y="1622425"/>
            <a:ext cx="1993900" cy="282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6"/>
          <p:cNvSpPr>
            <a:spLocks noChangeArrowheads="1"/>
          </p:cNvSpPr>
          <p:nvPr/>
        </p:nvSpPr>
        <p:spPr bwMode="auto">
          <a:xfrm>
            <a:off x="1941513" y="2705100"/>
            <a:ext cx="1601787" cy="1027112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Freeform 7"/>
          <p:cNvSpPr>
            <a:spLocks/>
          </p:cNvSpPr>
          <p:nvPr/>
        </p:nvSpPr>
        <p:spPr bwMode="auto">
          <a:xfrm>
            <a:off x="3543300" y="2363788"/>
            <a:ext cx="341312" cy="1368425"/>
          </a:xfrm>
          <a:custGeom>
            <a:avLst/>
            <a:gdLst>
              <a:gd name="T0" fmla="*/ 0 w 215"/>
              <a:gd name="T1" fmla="*/ 215 h 862"/>
              <a:gd name="T2" fmla="*/ 215 w 215"/>
              <a:gd name="T3" fmla="*/ 0 h 862"/>
              <a:gd name="T4" fmla="*/ 215 w 215"/>
              <a:gd name="T5" fmla="*/ 646 h 862"/>
              <a:gd name="T6" fmla="*/ 0 w 215"/>
              <a:gd name="T7" fmla="*/ 862 h 862"/>
              <a:gd name="T8" fmla="*/ 0 w 215"/>
              <a:gd name="T9" fmla="*/ 215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5" h="862">
                <a:moveTo>
                  <a:pt x="0" y="215"/>
                </a:moveTo>
                <a:lnTo>
                  <a:pt x="215" y="0"/>
                </a:lnTo>
                <a:lnTo>
                  <a:pt x="215" y="646"/>
                </a:lnTo>
                <a:lnTo>
                  <a:pt x="0" y="862"/>
                </a:lnTo>
                <a:lnTo>
                  <a:pt x="0" y="215"/>
                </a:lnTo>
                <a:close/>
              </a:path>
            </a:pathLst>
          </a:custGeom>
          <a:solidFill>
            <a:srgbClr val="CD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" name="Freeform 8"/>
          <p:cNvSpPr>
            <a:spLocks/>
          </p:cNvSpPr>
          <p:nvPr/>
        </p:nvSpPr>
        <p:spPr bwMode="auto">
          <a:xfrm>
            <a:off x="1941513" y="2363788"/>
            <a:ext cx="1943100" cy="341312"/>
          </a:xfrm>
          <a:custGeom>
            <a:avLst/>
            <a:gdLst>
              <a:gd name="T0" fmla="*/ 0 w 1224"/>
              <a:gd name="T1" fmla="*/ 215 h 215"/>
              <a:gd name="T2" fmla="*/ 216 w 1224"/>
              <a:gd name="T3" fmla="*/ 0 h 215"/>
              <a:gd name="T4" fmla="*/ 1224 w 1224"/>
              <a:gd name="T5" fmla="*/ 0 h 215"/>
              <a:gd name="T6" fmla="*/ 1009 w 1224"/>
              <a:gd name="T7" fmla="*/ 215 h 215"/>
              <a:gd name="T8" fmla="*/ 0 w 1224"/>
              <a:gd name="T9" fmla="*/ 215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4" h="215">
                <a:moveTo>
                  <a:pt x="0" y="215"/>
                </a:moveTo>
                <a:lnTo>
                  <a:pt x="216" y="0"/>
                </a:lnTo>
                <a:lnTo>
                  <a:pt x="1224" y="0"/>
                </a:lnTo>
                <a:lnTo>
                  <a:pt x="1009" y="215"/>
                </a:lnTo>
                <a:lnTo>
                  <a:pt x="0" y="21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" name="Freeform 9"/>
          <p:cNvSpPr>
            <a:spLocks noEditPoints="1"/>
          </p:cNvSpPr>
          <p:nvPr/>
        </p:nvSpPr>
        <p:spPr bwMode="auto">
          <a:xfrm>
            <a:off x="1936750" y="2359025"/>
            <a:ext cx="1954212" cy="1379537"/>
          </a:xfrm>
          <a:custGeom>
            <a:avLst/>
            <a:gdLst>
              <a:gd name="T0" fmla="*/ 0 w 1231"/>
              <a:gd name="T1" fmla="*/ 218 h 869"/>
              <a:gd name="T2" fmla="*/ 218 w 1231"/>
              <a:gd name="T3" fmla="*/ 0 h 869"/>
              <a:gd name="T4" fmla="*/ 1231 w 1231"/>
              <a:gd name="T5" fmla="*/ 0 h 869"/>
              <a:gd name="T6" fmla="*/ 1231 w 1231"/>
              <a:gd name="T7" fmla="*/ 651 h 869"/>
              <a:gd name="T8" fmla="*/ 1014 w 1231"/>
              <a:gd name="T9" fmla="*/ 869 h 869"/>
              <a:gd name="T10" fmla="*/ 0 w 1231"/>
              <a:gd name="T11" fmla="*/ 869 h 869"/>
              <a:gd name="T12" fmla="*/ 0 w 1231"/>
              <a:gd name="T13" fmla="*/ 218 h 869"/>
              <a:gd name="T14" fmla="*/ 8 w 1231"/>
              <a:gd name="T15" fmla="*/ 865 h 869"/>
              <a:gd name="T16" fmla="*/ 4 w 1231"/>
              <a:gd name="T17" fmla="*/ 861 h 869"/>
              <a:gd name="T18" fmla="*/ 1013 w 1231"/>
              <a:gd name="T19" fmla="*/ 861 h 869"/>
              <a:gd name="T20" fmla="*/ 1010 w 1231"/>
              <a:gd name="T21" fmla="*/ 862 h 869"/>
              <a:gd name="T22" fmla="*/ 1224 w 1231"/>
              <a:gd name="T23" fmla="*/ 647 h 869"/>
              <a:gd name="T24" fmla="*/ 1224 w 1231"/>
              <a:gd name="T25" fmla="*/ 649 h 869"/>
              <a:gd name="T26" fmla="*/ 1224 w 1231"/>
              <a:gd name="T27" fmla="*/ 4 h 869"/>
              <a:gd name="T28" fmla="*/ 1227 w 1231"/>
              <a:gd name="T29" fmla="*/ 8 h 869"/>
              <a:gd name="T30" fmla="*/ 220 w 1231"/>
              <a:gd name="T31" fmla="*/ 8 h 869"/>
              <a:gd name="T32" fmla="*/ 222 w 1231"/>
              <a:gd name="T33" fmla="*/ 7 h 869"/>
              <a:gd name="T34" fmla="*/ 7 w 1231"/>
              <a:gd name="T35" fmla="*/ 222 h 869"/>
              <a:gd name="T36" fmla="*/ 8 w 1231"/>
              <a:gd name="T37" fmla="*/ 219 h 869"/>
              <a:gd name="T38" fmla="*/ 8 w 1231"/>
              <a:gd name="T39" fmla="*/ 865 h 869"/>
              <a:gd name="T40" fmla="*/ 4 w 1231"/>
              <a:gd name="T41" fmla="*/ 216 h 869"/>
              <a:gd name="T42" fmla="*/ 1013 w 1231"/>
              <a:gd name="T43" fmla="*/ 216 h 869"/>
              <a:gd name="T44" fmla="*/ 1010 w 1231"/>
              <a:gd name="T45" fmla="*/ 217 h 869"/>
              <a:gd name="T46" fmla="*/ 1224 w 1231"/>
              <a:gd name="T47" fmla="*/ 1 h 869"/>
              <a:gd name="T48" fmla="*/ 1230 w 1231"/>
              <a:gd name="T49" fmla="*/ 7 h 869"/>
              <a:gd name="T50" fmla="*/ 1014 w 1231"/>
              <a:gd name="T51" fmla="*/ 223 h 869"/>
              <a:gd name="T52" fmla="*/ 4 w 1231"/>
              <a:gd name="T53" fmla="*/ 223 h 869"/>
              <a:gd name="T54" fmla="*/ 4 w 1231"/>
              <a:gd name="T55" fmla="*/ 216 h 869"/>
              <a:gd name="T56" fmla="*/ 1016 w 1231"/>
              <a:gd name="T57" fmla="*/ 219 h 869"/>
              <a:gd name="T58" fmla="*/ 1016 w 1231"/>
              <a:gd name="T59" fmla="*/ 865 h 869"/>
              <a:gd name="T60" fmla="*/ 1009 w 1231"/>
              <a:gd name="T61" fmla="*/ 865 h 869"/>
              <a:gd name="T62" fmla="*/ 1009 w 1231"/>
              <a:gd name="T63" fmla="*/ 219 h 869"/>
              <a:gd name="T64" fmla="*/ 1016 w 1231"/>
              <a:gd name="T65" fmla="*/ 219 h 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31" h="869">
                <a:moveTo>
                  <a:pt x="0" y="218"/>
                </a:moveTo>
                <a:lnTo>
                  <a:pt x="218" y="0"/>
                </a:lnTo>
                <a:lnTo>
                  <a:pt x="1231" y="0"/>
                </a:lnTo>
                <a:lnTo>
                  <a:pt x="1231" y="651"/>
                </a:lnTo>
                <a:lnTo>
                  <a:pt x="1014" y="869"/>
                </a:lnTo>
                <a:lnTo>
                  <a:pt x="0" y="869"/>
                </a:lnTo>
                <a:lnTo>
                  <a:pt x="0" y="218"/>
                </a:lnTo>
                <a:close/>
                <a:moveTo>
                  <a:pt x="8" y="865"/>
                </a:moveTo>
                <a:lnTo>
                  <a:pt x="4" y="861"/>
                </a:lnTo>
                <a:lnTo>
                  <a:pt x="1013" y="861"/>
                </a:lnTo>
                <a:lnTo>
                  <a:pt x="1010" y="862"/>
                </a:lnTo>
                <a:lnTo>
                  <a:pt x="1224" y="647"/>
                </a:lnTo>
                <a:lnTo>
                  <a:pt x="1224" y="649"/>
                </a:lnTo>
                <a:lnTo>
                  <a:pt x="1224" y="4"/>
                </a:lnTo>
                <a:lnTo>
                  <a:pt x="1227" y="8"/>
                </a:lnTo>
                <a:lnTo>
                  <a:pt x="220" y="8"/>
                </a:lnTo>
                <a:lnTo>
                  <a:pt x="222" y="7"/>
                </a:lnTo>
                <a:lnTo>
                  <a:pt x="7" y="222"/>
                </a:lnTo>
                <a:lnTo>
                  <a:pt x="8" y="219"/>
                </a:lnTo>
                <a:lnTo>
                  <a:pt x="8" y="865"/>
                </a:lnTo>
                <a:close/>
                <a:moveTo>
                  <a:pt x="4" y="216"/>
                </a:moveTo>
                <a:lnTo>
                  <a:pt x="1013" y="216"/>
                </a:lnTo>
                <a:lnTo>
                  <a:pt x="1010" y="217"/>
                </a:lnTo>
                <a:lnTo>
                  <a:pt x="1224" y="1"/>
                </a:lnTo>
                <a:lnTo>
                  <a:pt x="1230" y="7"/>
                </a:lnTo>
                <a:lnTo>
                  <a:pt x="1014" y="223"/>
                </a:lnTo>
                <a:lnTo>
                  <a:pt x="4" y="223"/>
                </a:lnTo>
                <a:lnTo>
                  <a:pt x="4" y="216"/>
                </a:lnTo>
                <a:close/>
                <a:moveTo>
                  <a:pt x="1016" y="219"/>
                </a:moveTo>
                <a:lnTo>
                  <a:pt x="1016" y="865"/>
                </a:lnTo>
                <a:lnTo>
                  <a:pt x="1009" y="865"/>
                </a:lnTo>
                <a:lnTo>
                  <a:pt x="1009" y="219"/>
                </a:lnTo>
                <a:lnTo>
                  <a:pt x="1016" y="219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" name="Freeform 10"/>
          <p:cNvSpPr>
            <a:spLocks noEditPoints="1"/>
          </p:cNvSpPr>
          <p:nvPr/>
        </p:nvSpPr>
        <p:spPr bwMode="auto">
          <a:xfrm>
            <a:off x="1935163" y="2357438"/>
            <a:ext cx="1957387" cy="1382712"/>
          </a:xfrm>
          <a:custGeom>
            <a:avLst/>
            <a:gdLst>
              <a:gd name="T0" fmla="*/ 1818 w 10272"/>
              <a:gd name="T1" fmla="*/ 2 h 7256"/>
              <a:gd name="T2" fmla="*/ 10272 w 10272"/>
              <a:gd name="T3" fmla="*/ 4 h 7256"/>
              <a:gd name="T4" fmla="*/ 8455 w 10272"/>
              <a:gd name="T5" fmla="*/ 7255 h 7256"/>
              <a:gd name="T6" fmla="*/ 0 w 10272"/>
              <a:gd name="T7" fmla="*/ 7252 h 7256"/>
              <a:gd name="T8" fmla="*/ 4 w 10272"/>
              <a:gd name="T9" fmla="*/ 7248 h 7256"/>
              <a:gd name="T10" fmla="*/ 10266 w 10272"/>
              <a:gd name="T11" fmla="*/ 5433 h 7256"/>
              <a:gd name="T12" fmla="*/ 10268 w 10272"/>
              <a:gd name="T13" fmla="*/ 8 h 7256"/>
              <a:gd name="T14" fmla="*/ 7 w 10272"/>
              <a:gd name="T15" fmla="*/ 1823 h 7256"/>
              <a:gd name="T16" fmla="*/ 75 w 10272"/>
              <a:gd name="T17" fmla="*/ 7219 h 7256"/>
              <a:gd name="T18" fmla="*/ 35 w 10272"/>
              <a:gd name="T19" fmla="*/ 7189 h 7256"/>
              <a:gd name="T20" fmla="*/ 8444 w 10272"/>
              <a:gd name="T21" fmla="*/ 7182 h 7256"/>
              <a:gd name="T22" fmla="*/ 8420 w 10272"/>
              <a:gd name="T23" fmla="*/ 7198 h 7256"/>
              <a:gd name="T24" fmla="*/ 10207 w 10272"/>
              <a:gd name="T25" fmla="*/ 5400 h 7256"/>
              <a:gd name="T26" fmla="*/ 10205 w 10272"/>
              <a:gd name="T27" fmla="*/ 5421 h 7256"/>
              <a:gd name="T28" fmla="*/ 10198 w 10272"/>
              <a:gd name="T29" fmla="*/ 38 h 7256"/>
              <a:gd name="T30" fmla="*/ 10238 w 10272"/>
              <a:gd name="T31" fmla="*/ 68 h 7256"/>
              <a:gd name="T32" fmla="*/ 1837 w 10272"/>
              <a:gd name="T33" fmla="*/ 75 h 7256"/>
              <a:gd name="T34" fmla="*/ 1852 w 10272"/>
              <a:gd name="T35" fmla="*/ 59 h 7256"/>
              <a:gd name="T36" fmla="*/ 66 w 10272"/>
              <a:gd name="T37" fmla="*/ 1857 h 7256"/>
              <a:gd name="T38" fmla="*/ 67 w 10272"/>
              <a:gd name="T39" fmla="*/ 1828 h 7256"/>
              <a:gd name="T40" fmla="*/ 75 w 10272"/>
              <a:gd name="T41" fmla="*/ 7219 h 7256"/>
              <a:gd name="T42" fmla="*/ 67 w 10272"/>
              <a:gd name="T43" fmla="*/ 1855 h 7256"/>
              <a:gd name="T44" fmla="*/ 1856 w 10272"/>
              <a:gd name="T45" fmla="*/ 66 h 7256"/>
              <a:gd name="T46" fmla="*/ 10235 w 10272"/>
              <a:gd name="T47" fmla="*/ 67 h 7256"/>
              <a:gd name="T48" fmla="*/ 10206 w 10272"/>
              <a:gd name="T49" fmla="*/ 38 h 7256"/>
              <a:gd name="T50" fmla="*/ 10207 w 10272"/>
              <a:gd name="T51" fmla="*/ 5401 h 7256"/>
              <a:gd name="T52" fmla="*/ 8418 w 10272"/>
              <a:gd name="T53" fmla="*/ 7190 h 7256"/>
              <a:gd name="T54" fmla="*/ 38 w 10272"/>
              <a:gd name="T55" fmla="*/ 7190 h 7256"/>
              <a:gd name="T56" fmla="*/ 67 w 10272"/>
              <a:gd name="T57" fmla="*/ 7219 h 7256"/>
              <a:gd name="T58" fmla="*/ 38 w 10272"/>
              <a:gd name="T59" fmla="*/ 1800 h 7256"/>
              <a:gd name="T60" fmla="*/ 8445 w 10272"/>
              <a:gd name="T61" fmla="*/ 1808 h 7256"/>
              <a:gd name="T62" fmla="*/ 8416 w 10272"/>
              <a:gd name="T63" fmla="*/ 1809 h 7256"/>
              <a:gd name="T64" fmla="*/ 10213 w 10272"/>
              <a:gd name="T65" fmla="*/ 10 h 7256"/>
              <a:gd name="T66" fmla="*/ 10263 w 10272"/>
              <a:gd name="T67" fmla="*/ 66 h 7256"/>
              <a:gd name="T68" fmla="*/ 38 w 10272"/>
              <a:gd name="T69" fmla="*/ 1866 h 7256"/>
              <a:gd name="T70" fmla="*/ 42 w 10272"/>
              <a:gd name="T71" fmla="*/ 1862 h 7256"/>
              <a:gd name="T72" fmla="*/ 8449 w 10272"/>
              <a:gd name="T73" fmla="*/ 1859 h 7256"/>
              <a:gd name="T74" fmla="*/ 10207 w 10272"/>
              <a:gd name="T75" fmla="*/ 16 h 7256"/>
              <a:gd name="T76" fmla="*/ 8418 w 10272"/>
              <a:gd name="T77" fmla="*/ 1809 h 7256"/>
              <a:gd name="T78" fmla="*/ 38 w 10272"/>
              <a:gd name="T79" fmla="*/ 1808 h 7256"/>
              <a:gd name="T80" fmla="*/ 8469 w 10272"/>
              <a:gd name="T81" fmla="*/ 1825 h 7256"/>
              <a:gd name="T82" fmla="*/ 8469 w 10272"/>
              <a:gd name="T83" fmla="*/ 7223 h 7256"/>
              <a:gd name="T84" fmla="*/ 8407 w 10272"/>
              <a:gd name="T85" fmla="*/ 1829 h 7256"/>
              <a:gd name="T86" fmla="*/ 8411 w 10272"/>
              <a:gd name="T87" fmla="*/ 1833 h 7256"/>
              <a:gd name="T88" fmla="*/ 8411 w 10272"/>
              <a:gd name="T89" fmla="*/ 7215 h 7256"/>
              <a:gd name="T90" fmla="*/ 8465 w 10272"/>
              <a:gd name="T91" fmla="*/ 1829 h 7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0272" h="7256">
                <a:moveTo>
                  <a:pt x="0" y="1821"/>
                </a:moveTo>
                <a:cubicBezTo>
                  <a:pt x="0" y="1820"/>
                  <a:pt x="1" y="1819"/>
                  <a:pt x="2" y="1818"/>
                </a:cubicBezTo>
                <a:lnTo>
                  <a:pt x="1818" y="2"/>
                </a:lnTo>
                <a:cubicBezTo>
                  <a:pt x="1819" y="1"/>
                  <a:pt x="1820" y="0"/>
                  <a:pt x="1821" y="0"/>
                </a:cubicBezTo>
                <a:lnTo>
                  <a:pt x="10268" y="0"/>
                </a:lnTo>
                <a:cubicBezTo>
                  <a:pt x="10271" y="0"/>
                  <a:pt x="10272" y="2"/>
                  <a:pt x="10272" y="4"/>
                </a:cubicBezTo>
                <a:lnTo>
                  <a:pt x="10272" y="5436"/>
                </a:lnTo>
                <a:cubicBezTo>
                  <a:pt x="10272" y="5437"/>
                  <a:pt x="10272" y="5438"/>
                  <a:pt x="10271" y="5439"/>
                </a:cubicBezTo>
                <a:lnTo>
                  <a:pt x="8455" y="7255"/>
                </a:lnTo>
                <a:cubicBezTo>
                  <a:pt x="8454" y="7256"/>
                  <a:pt x="8453" y="7256"/>
                  <a:pt x="8452" y="7256"/>
                </a:cubicBezTo>
                <a:lnTo>
                  <a:pt x="4" y="7256"/>
                </a:lnTo>
                <a:cubicBezTo>
                  <a:pt x="2" y="7256"/>
                  <a:pt x="0" y="7255"/>
                  <a:pt x="0" y="7252"/>
                </a:cubicBezTo>
                <a:lnTo>
                  <a:pt x="0" y="1821"/>
                </a:lnTo>
                <a:close/>
                <a:moveTo>
                  <a:pt x="8" y="7252"/>
                </a:moveTo>
                <a:lnTo>
                  <a:pt x="4" y="7248"/>
                </a:lnTo>
                <a:lnTo>
                  <a:pt x="8452" y="7248"/>
                </a:lnTo>
                <a:lnTo>
                  <a:pt x="8449" y="7250"/>
                </a:lnTo>
                <a:lnTo>
                  <a:pt x="10266" y="5433"/>
                </a:lnTo>
                <a:lnTo>
                  <a:pt x="10264" y="5436"/>
                </a:lnTo>
                <a:lnTo>
                  <a:pt x="10264" y="4"/>
                </a:lnTo>
                <a:lnTo>
                  <a:pt x="10268" y="8"/>
                </a:lnTo>
                <a:lnTo>
                  <a:pt x="1821" y="8"/>
                </a:lnTo>
                <a:lnTo>
                  <a:pt x="1823" y="7"/>
                </a:lnTo>
                <a:lnTo>
                  <a:pt x="7" y="1823"/>
                </a:lnTo>
                <a:lnTo>
                  <a:pt x="8" y="1821"/>
                </a:lnTo>
                <a:lnTo>
                  <a:pt x="8" y="7252"/>
                </a:lnTo>
                <a:close/>
                <a:moveTo>
                  <a:pt x="75" y="7219"/>
                </a:moveTo>
                <a:cubicBezTo>
                  <a:pt x="75" y="7221"/>
                  <a:pt x="74" y="7222"/>
                  <a:pt x="73" y="7223"/>
                </a:cubicBezTo>
                <a:cubicBezTo>
                  <a:pt x="71" y="7223"/>
                  <a:pt x="69" y="7223"/>
                  <a:pt x="68" y="7222"/>
                </a:cubicBezTo>
                <a:lnTo>
                  <a:pt x="35" y="7189"/>
                </a:lnTo>
                <a:cubicBezTo>
                  <a:pt x="34" y="7188"/>
                  <a:pt x="33" y="7186"/>
                  <a:pt x="34" y="7184"/>
                </a:cubicBezTo>
                <a:cubicBezTo>
                  <a:pt x="35" y="7183"/>
                  <a:pt x="36" y="7182"/>
                  <a:pt x="38" y="7182"/>
                </a:cubicBezTo>
                <a:lnTo>
                  <a:pt x="8444" y="7182"/>
                </a:lnTo>
                <a:cubicBezTo>
                  <a:pt x="8446" y="7182"/>
                  <a:pt x="8448" y="7183"/>
                  <a:pt x="8448" y="7185"/>
                </a:cubicBezTo>
                <a:cubicBezTo>
                  <a:pt x="8448" y="7187"/>
                  <a:pt x="8447" y="7189"/>
                  <a:pt x="8445" y="7190"/>
                </a:cubicBezTo>
                <a:lnTo>
                  <a:pt x="8420" y="7198"/>
                </a:lnTo>
                <a:cubicBezTo>
                  <a:pt x="8418" y="7199"/>
                  <a:pt x="8417" y="7198"/>
                  <a:pt x="8416" y="7196"/>
                </a:cubicBezTo>
                <a:cubicBezTo>
                  <a:pt x="8415" y="7195"/>
                  <a:pt x="8415" y="7193"/>
                  <a:pt x="8416" y="7191"/>
                </a:cubicBezTo>
                <a:lnTo>
                  <a:pt x="10207" y="5400"/>
                </a:lnTo>
                <a:cubicBezTo>
                  <a:pt x="10209" y="5399"/>
                  <a:pt x="10211" y="5399"/>
                  <a:pt x="10212" y="5400"/>
                </a:cubicBezTo>
                <a:cubicBezTo>
                  <a:pt x="10214" y="5401"/>
                  <a:pt x="10215" y="5403"/>
                  <a:pt x="10214" y="5405"/>
                </a:cubicBezTo>
                <a:lnTo>
                  <a:pt x="10205" y="5421"/>
                </a:lnTo>
                <a:cubicBezTo>
                  <a:pt x="10205" y="5423"/>
                  <a:pt x="10203" y="5424"/>
                  <a:pt x="10201" y="5424"/>
                </a:cubicBezTo>
                <a:cubicBezTo>
                  <a:pt x="10199" y="5423"/>
                  <a:pt x="10198" y="5421"/>
                  <a:pt x="10198" y="5420"/>
                </a:cubicBezTo>
                <a:lnTo>
                  <a:pt x="10198" y="38"/>
                </a:lnTo>
                <a:cubicBezTo>
                  <a:pt x="10198" y="36"/>
                  <a:pt x="10199" y="35"/>
                  <a:pt x="10200" y="34"/>
                </a:cubicBezTo>
                <a:cubicBezTo>
                  <a:pt x="10202" y="33"/>
                  <a:pt x="10204" y="34"/>
                  <a:pt x="10205" y="35"/>
                </a:cubicBezTo>
                <a:lnTo>
                  <a:pt x="10238" y="68"/>
                </a:lnTo>
                <a:cubicBezTo>
                  <a:pt x="10239" y="69"/>
                  <a:pt x="10239" y="71"/>
                  <a:pt x="10239" y="73"/>
                </a:cubicBezTo>
                <a:cubicBezTo>
                  <a:pt x="10238" y="74"/>
                  <a:pt x="10237" y="75"/>
                  <a:pt x="10235" y="75"/>
                </a:cubicBezTo>
                <a:lnTo>
                  <a:pt x="1837" y="75"/>
                </a:lnTo>
                <a:cubicBezTo>
                  <a:pt x="1835" y="75"/>
                  <a:pt x="1834" y="74"/>
                  <a:pt x="1833" y="72"/>
                </a:cubicBezTo>
                <a:cubicBezTo>
                  <a:pt x="1833" y="70"/>
                  <a:pt x="1834" y="68"/>
                  <a:pt x="1836" y="68"/>
                </a:cubicBezTo>
                <a:lnTo>
                  <a:pt x="1852" y="59"/>
                </a:lnTo>
                <a:cubicBezTo>
                  <a:pt x="1854" y="58"/>
                  <a:pt x="1856" y="59"/>
                  <a:pt x="1857" y="60"/>
                </a:cubicBezTo>
                <a:cubicBezTo>
                  <a:pt x="1858" y="62"/>
                  <a:pt x="1858" y="64"/>
                  <a:pt x="1857" y="66"/>
                </a:cubicBezTo>
                <a:lnTo>
                  <a:pt x="66" y="1857"/>
                </a:lnTo>
                <a:cubicBezTo>
                  <a:pt x="64" y="1858"/>
                  <a:pt x="62" y="1858"/>
                  <a:pt x="61" y="1857"/>
                </a:cubicBezTo>
                <a:cubicBezTo>
                  <a:pt x="59" y="1856"/>
                  <a:pt x="58" y="1854"/>
                  <a:pt x="59" y="1853"/>
                </a:cubicBezTo>
                <a:lnTo>
                  <a:pt x="67" y="1828"/>
                </a:lnTo>
                <a:cubicBezTo>
                  <a:pt x="68" y="1826"/>
                  <a:pt x="70" y="1825"/>
                  <a:pt x="72" y="1825"/>
                </a:cubicBezTo>
                <a:cubicBezTo>
                  <a:pt x="74" y="1825"/>
                  <a:pt x="75" y="1827"/>
                  <a:pt x="75" y="1829"/>
                </a:cubicBezTo>
                <a:lnTo>
                  <a:pt x="75" y="7219"/>
                </a:lnTo>
                <a:close/>
                <a:moveTo>
                  <a:pt x="67" y="1829"/>
                </a:moveTo>
                <a:lnTo>
                  <a:pt x="75" y="1830"/>
                </a:lnTo>
                <a:lnTo>
                  <a:pt x="67" y="1855"/>
                </a:lnTo>
                <a:lnTo>
                  <a:pt x="60" y="1851"/>
                </a:lnTo>
                <a:lnTo>
                  <a:pt x="1851" y="60"/>
                </a:lnTo>
                <a:lnTo>
                  <a:pt x="1856" y="66"/>
                </a:lnTo>
                <a:lnTo>
                  <a:pt x="1839" y="75"/>
                </a:lnTo>
                <a:lnTo>
                  <a:pt x="1837" y="67"/>
                </a:lnTo>
                <a:lnTo>
                  <a:pt x="10235" y="67"/>
                </a:lnTo>
                <a:lnTo>
                  <a:pt x="10232" y="74"/>
                </a:lnTo>
                <a:lnTo>
                  <a:pt x="10199" y="41"/>
                </a:lnTo>
                <a:lnTo>
                  <a:pt x="10206" y="38"/>
                </a:lnTo>
                <a:lnTo>
                  <a:pt x="10206" y="5420"/>
                </a:lnTo>
                <a:lnTo>
                  <a:pt x="10198" y="5418"/>
                </a:lnTo>
                <a:lnTo>
                  <a:pt x="10207" y="5401"/>
                </a:lnTo>
                <a:lnTo>
                  <a:pt x="10213" y="5406"/>
                </a:lnTo>
                <a:lnTo>
                  <a:pt x="8422" y="7197"/>
                </a:lnTo>
                <a:lnTo>
                  <a:pt x="8418" y="7190"/>
                </a:lnTo>
                <a:lnTo>
                  <a:pt x="8443" y="7182"/>
                </a:lnTo>
                <a:lnTo>
                  <a:pt x="8444" y="7190"/>
                </a:lnTo>
                <a:lnTo>
                  <a:pt x="38" y="7190"/>
                </a:lnTo>
                <a:lnTo>
                  <a:pt x="41" y="7183"/>
                </a:lnTo>
                <a:lnTo>
                  <a:pt x="74" y="7216"/>
                </a:lnTo>
                <a:lnTo>
                  <a:pt x="67" y="7219"/>
                </a:lnTo>
                <a:lnTo>
                  <a:pt x="67" y="1829"/>
                </a:lnTo>
                <a:close/>
                <a:moveTo>
                  <a:pt x="34" y="1804"/>
                </a:moveTo>
                <a:cubicBezTo>
                  <a:pt x="34" y="1802"/>
                  <a:pt x="36" y="1800"/>
                  <a:pt x="38" y="1800"/>
                </a:cubicBezTo>
                <a:lnTo>
                  <a:pt x="8444" y="1800"/>
                </a:lnTo>
                <a:cubicBezTo>
                  <a:pt x="8446" y="1800"/>
                  <a:pt x="8448" y="1801"/>
                  <a:pt x="8448" y="1803"/>
                </a:cubicBezTo>
                <a:cubicBezTo>
                  <a:pt x="8448" y="1805"/>
                  <a:pt x="8447" y="1807"/>
                  <a:pt x="8445" y="1808"/>
                </a:cubicBezTo>
                <a:lnTo>
                  <a:pt x="8420" y="1816"/>
                </a:lnTo>
                <a:cubicBezTo>
                  <a:pt x="8418" y="1817"/>
                  <a:pt x="8417" y="1816"/>
                  <a:pt x="8416" y="1814"/>
                </a:cubicBezTo>
                <a:cubicBezTo>
                  <a:pt x="8415" y="1813"/>
                  <a:pt x="8415" y="1811"/>
                  <a:pt x="8416" y="1809"/>
                </a:cubicBezTo>
                <a:lnTo>
                  <a:pt x="10207" y="10"/>
                </a:lnTo>
                <a:cubicBezTo>
                  <a:pt x="10208" y="9"/>
                  <a:pt x="10209" y="9"/>
                  <a:pt x="10210" y="9"/>
                </a:cubicBezTo>
                <a:cubicBezTo>
                  <a:pt x="10211" y="9"/>
                  <a:pt x="10212" y="9"/>
                  <a:pt x="10213" y="10"/>
                </a:cubicBezTo>
                <a:lnTo>
                  <a:pt x="10263" y="60"/>
                </a:lnTo>
                <a:cubicBezTo>
                  <a:pt x="10264" y="61"/>
                  <a:pt x="10264" y="62"/>
                  <a:pt x="10264" y="63"/>
                </a:cubicBezTo>
                <a:cubicBezTo>
                  <a:pt x="10264" y="64"/>
                  <a:pt x="10264" y="65"/>
                  <a:pt x="10263" y="66"/>
                </a:cubicBezTo>
                <a:lnTo>
                  <a:pt x="8455" y="1865"/>
                </a:lnTo>
                <a:cubicBezTo>
                  <a:pt x="8454" y="1866"/>
                  <a:pt x="8453" y="1866"/>
                  <a:pt x="8452" y="1866"/>
                </a:cubicBezTo>
                <a:lnTo>
                  <a:pt x="38" y="1866"/>
                </a:lnTo>
                <a:cubicBezTo>
                  <a:pt x="36" y="1866"/>
                  <a:pt x="34" y="1864"/>
                  <a:pt x="34" y="1862"/>
                </a:cubicBezTo>
                <a:lnTo>
                  <a:pt x="34" y="1804"/>
                </a:lnTo>
                <a:close/>
                <a:moveTo>
                  <a:pt x="42" y="1862"/>
                </a:moveTo>
                <a:lnTo>
                  <a:pt x="38" y="1858"/>
                </a:lnTo>
                <a:lnTo>
                  <a:pt x="8452" y="1858"/>
                </a:lnTo>
                <a:lnTo>
                  <a:pt x="8449" y="1859"/>
                </a:lnTo>
                <a:lnTo>
                  <a:pt x="10257" y="60"/>
                </a:lnTo>
                <a:lnTo>
                  <a:pt x="10257" y="66"/>
                </a:lnTo>
                <a:lnTo>
                  <a:pt x="10207" y="16"/>
                </a:lnTo>
                <a:lnTo>
                  <a:pt x="10213" y="16"/>
                </a:lnTo>
                <a:lnTo>
                  <a:pt x="8422" y="1815"/>
                </a:lnTo>
                <a:lnTo>
                  <a:pt x="8418" y="1809"/>
                </a:lnTo>
                <a:lnTo>
                  <a:pt x="8443" y="1800"/>
                </a:lnTo>
                <a:lnTo>
                  <a:pt x="8444" y="1808"/>
                </a:lnTo>
                <a:lnTo>
                  <a:pt x="38" y="1808"/>
                </a:lnTo>
                <a:lnTo>
                  <a:pt x="42" y="1804"/>
                </a:lnTo>
                <a:lnTo>
                  <a:pt x="42" y="1862"/>
                </a:lnTo>
                <a:close/>
                <a:moveTo>
                  <a:pt x="8469" y="1825"/>
                </a:moveTo>
                <a:cubicBezTo>
                  <a:pt x="8471" y="1825"/>
                  <a:pt x="8473" y="1827"/>
                  <a:pt x="8473" y="1829"/>
                </a:cubicBezTo>
                <a:lnTo>
                  <a:pt x="8473" y="7219"/>
                </a:lnTo>
                <a:cubicBezTo>
                  <a:pt x="8473" y="7221"/>
                  <a:pt x="8471" y="7223"/>
                  <a:pt x="8469" y="7223"/>
                </a:cubicBezTo>
                <a:lnTo>
                  <a:pt x="8411" y="7223"/>
                </a:lnTo>
                <a:cubicBezTo>
                  <a:pt x="8408" y="7223"/>
                  <a:pt x="8407" y="7221"/>
                  <a:pt x="8407" y="7219"/>
                </a:cubicBezTo>
                <a:lnTo>
                  <a:pt x="8407" y="1829"/>
                </a:lnTo>
                <a:cubicBezTo>
                  <a:pt x="8407" y="1827"/>
                  <a:pt x="8408" y="1825"/>
                  <a:pt x="8411" y="1825"/>
                </a:cubicBezTo>
                <a:lnTo>
                  <a:pt x="8469" y="1825"/>
                </a:lnTo>
                <a:close/>
                <a:moveTo>
                  <a:pt x="8411" y="1833"/>
                </a:moveTo>
                <a:lnTo>
                  <a:pt x="8415" y="1829"/>
                </a:lnTo>
                <a:lnTo>
                  <a:pt x="8415" y="7219"/>
                </a:lnTo>
                <a:lnTo>
                  <a:pt x="8411" y="7215"/>
                </a:lnTo>
                <a:lnTo>
                  <a:pt x="8469" y="7215"/>
                </a:lnTo>
                <a:lnTo>
                  <a:pt x="8465" y="7219"/>
                </a:lnTo>
                <a:lnTo>
                  <a:pt x="8465" y="1829"/>
                </a:lnTo>
                <a:lnTo>
                  <a:pt x="8469" y="1833"/>
                </a:lnTo>
                <a:lnTo>
                  <a:pt x="8411" y="1833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2184400" y="2971800"/>
            <a:ext cx="1270000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convolutional 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0" name="Rectangle 12"/>
          <p:cNvSpPr>
            <a:spLocks noChangeArrowheads="1"/>
          </p:cNvSpPr>
          <p:nvPr/>
        </p:nvSpPr>
        <p:spPr bwMode="auto">
          <a:xfrm>
            <a:off x="2506663" y="3214688"/>
            <a:ext cx="592137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layers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1" name="Rectangle 13"/>
          <p:cNvSpPr>
            <a:spLocks noChangeArrowheads="1"/>
          </p:cNvSpPr>
          <p:nvPr/>
        </p:nvSpPr>
        <p:spPr bwMode="auto">
          <a:xfrm>
            <a:off x="4221163" y="4138613"/>
            <a:ext cx="720725" cy="433387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" name="Freeform 14"/>
          <p:cNvSpPr>
            <a:spLocks/>
          </p:cNvSpPr>
          <p:nvPr/>
        </p:nvSpPr>
        <p:spPr bwMode="auto">
          <a:xfrm>
            <a:off x="4941888" y="3995738"/>
            <a:ext cx="146050" cy="576262"/>
          </a:xfrm>
          <a:custGeom>
            <a:avLst/>
            <a:gdLst>
              <a:gd name="T0" fmla="*/ 0 w 92"/>
              <a:gd name="T1" fmla="*/ 91 h 363"/>
              <a:gd name="T2" fmla="*/ 92 w 92"/>
              <a:gd name="T3" fmla="*/ 0 h 363"/>
              <a:gd name="T4" fmla="*/ 92 w 92"/>
              <a:gd name="T5" fmla="*/ 272 h 363"/>
              <a:gd name="T6" fmla="*/ 0 w 92"/>
              <a:gd name="T7" fmla="*/ 363 h 363"/>
              <a:gd name="T8" fmla="*/ 0 w 92"/>
              <a:gd name="T9" fmla="*/ 91 h 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2" h="363">
                <a:moveTo>
                  <a:pt x="0" y="91"/>
                </a:moveTo>
                <a:lnTo>
                  <a:pt x="92" y="0"/>
                </a:lnTo>
                <a:lnTo>
                  <a:pt x="92" y="272"/>
                </a:lnTo>
                <a:lnTo>
                  <a:pt x="0" y="363"/>
                </a:lnTo>
                <a:lnTo>
                  <a:pt x="0" y="91"/>
                </a:lnTo>
                <a:close/>
              </a:path>
            </a:pathLst>
          </a:custGeom>
          <a:solidFill>
            <a:srgbClr val="CD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Freeform 15"/>
          <p:cNvSpPr>
            <a:spLocks/>
          </p:cNvSpPr>
          <p:nvPr/>
        </p:nvSpPr>
        <p:spPr bwMode="auto">
          <a:xfrm>
            <a:off x="4221163" y="3995738"/>
            <a:ext cx="866775" cy="142875"/>
          </a:xfrm>
          <a:custGeom>
            <a:avLst/>
            <a:gdLst>
              <a:gd name="T0" fmla="*/ 0 w 546"/>
              <a:gd name="T1" fmla="*/ 90 h 90"/>
              <a:gd name="T2" fmla="*/ 91 w 546"/>
              <a:gd name="T3" fmla="*/ 0 h 90"/>
              <a:gd name="T4" fmla="*/ 546 w 546"/>
              <a:gd name="T5" fmla="*/ 0 h 90"/>
              <a:gd name="T6" fmla="*/ 455 w 546"/>
              <a:gd name="T7" fmla="*/ 90 h 90"/>
              <a:gd name="T8" fmla="*/ 0 w 546"/>
              <a:gd name="T9" fmla="*/ 9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46" h="90">
                <a:moveTo>
                  <a:pt x="0" y="90"/>
                </a:moveTo>
                <a:lnTo>
                  <a:pt x="91" y="0"/>
                </a:lnTo>
                <a:lnTo>
                  <a:pt x="546" y="0"/>
                </a:lnTo>
                <a:lnTo>
                  <a:pt x="455" y="90"/>
                </a:lnTo>
                <a:lnTo>
                  <a:pt x="0" y="9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Freeform 16"/>
          <p:cNvSpPr>
            <a:spLocks noEditPoints="1"/>
          </p:cNvSpPr>
          <p:nvPr/>
        </p:nvSpPr>
        <p:spPr bwMode="auto">
          <a:xfrm>
            <a:off x="4216400" y="3989388"/>
            <a:ext cx="876300" cy="587375"/>
          </a:xfrm>
          <a:custGeom>
            <a:avLst/>
            <a:gdLst>
              <a:gd name="T0" fmla="*/ 0 w 552"/>
              <a:gd name="T1" fmla="*/ 93 h 370"/>
              <a:gd name="T2" fmla="*/ 93 w 552"/>
              <a:gd name="T3" fmla="*/ 0 h 370"/>
              <a:gd name="T4" fmla="*/ 552 w 552"/>
              <a:gd name="T5" fmla="*/ 0 h 370"/>
              <a:gd name="T6" fmla="*/ 552 w 552"/>
              <a:gd name="T7" fmla="*/ 278 h 370"/>
              <a:gd name="T8" fmla="*/ 460 w 552"/>
              <a:gd name="T9" fmla="*/ 370 h 370"/>
              <a:gd name="T10" fmla="*/ 0 w 552"/>
              <a:gd name="T11" fmla="*/ 370 h 370"/>
              <a:gd name="T12" fmla="*/ 0 w 552"/>
              <a:gd name="T13" fmla="*/ 93 h 370"/>
              <a:gd name="T14" fmla="*/ 8 w 552"/>
              <a:gd name="T15" fmla="*/ 367 h 370"/>
              <a:gd name="T16" fmla="*/ 4 w 552"/>
              <a:gd name="T17" fmla="*/ 363 h 370"/>
              <a:gd name="T18" fmla="*/ 458 w 552"/>
              <a:gd name="T19" fmla="*/ 363 h 370"/>
              <a:gd name="T20" fmla="*/ 455 w 552"/>
              <a:gd name="T21" fmla="*/ 364 h 370"/>
              <a:gd name="T22" fmla="*/ 546 w 552"/>
              <a:gd name="T23" fmla="*/ 273 h 370"/>
              <a:gd name="T24" fmla="*/ 545 w 552"/>
              <a:gd name="T25" fmla="*/ 276 h 370"/>
              <a:gd name="T26" fmla="*/ 545 w 552"/>
              <a:gd name="T27" fmla="*/ 4 h 370"/>
              <a:gd name="T28" fmla="*/ 549 w 552"/>
              <a:gd name="T29" fmla="*/ 8 h 370"/>
              <a:gd name="T30" fmla="*/ 95 w 552"/>
              <a:gd name="T31" fmla="*/ 8 h 370"/>
              <a:gd name="T32" fmla="*/ 98 w 552"/>
              <a:gd name="T33" fmla="*/ 7 h 370"/>
              <a:gd name="T34" fmla="*/ 7 w 552"/>
              <a:gd name="T35" fmla="*/ 97 h 370"/>
              <a:gd name="T36" fmla="*/ 8 w 552"/>
              <a:gd name="T37" fmla="*/ 95 h 370"/>
              <a:gd name="T38" fmla="*/ 8 w 552"/>
              <a:gd name="T39" fmla="*/ 367 h 370"/>
              <a:gd name="T40" fmla="*/ 4 w 552"/>
              <a:gd name="T41" fmla="*/ 91 h 370"/>
              <a:gd name="T42" fmla="*/ 458 w 552"/>
              <a:gd name="T43" fmla="*/ 91 h 370"/>
              <a:gd name="T44" fmla="*/ 455 w 552"/>
              <a:gd name="T45" fmla="*/ 92 h 370"/>
              <a:gd name="T46" fmla="*/ 546 w 552"/>
              <a:gd name="T47" fmla="*/ 1 h 370"/>
              <a:gd name="T48" fmla="*/ 551 w 552"/>
              <a:gd name="T49" fmla="*/ 7 h 370"/>
              <a:gd name="T50" fmla="*/ 460 w 552"/>
              <a:gd name="T51" fmla="*/ 98 h 370"/>
              <a:gd name="T52" fmla="*/ 4 w 552"/>
              <a:gd name="T53" fmla="*/ 98 h 370"/>
              <a:gd name="T54" fmla="*/ 4 w 552"/>
              <a:gd name="T55" fmla="*/ 91 h 370"/>
              <a:gd name="T56" fmla="*/ 462 w 552"/>
              <a:gd name="T57" fmla="*/ 95 h 370"/>
              <a:gd name="T58" fmla="*/ 462 w 552"/>
              <a:gd name="T59" fmla="*/ 367 h 370"/>
              <a:gd name="T60" fmla="*/ 454 w 552"/>
              <a:gd name="T61" fmla="*/ 367 h 370"/>
              <a:gd name="T62" fmla="*/ 454 w 552"/>
              <a:gd name="T63" fmla="*/ 95 h 370"/>
              <a:gd name="T64" fmla="*/ 462 w 552"/>
              <a:gd name="T65" fmla="*/ 95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552" h="370">
                <a:moveTo>
                  <a:pt x="0" y="93"/>
                </a:moveTo>
                <a:lnTo>
                  <a:pt x="93" y="0"/>
                </a:lnTo>
                <a:lnTo>
                  <a:pt x="552" y="0"/>
                </a:lnTo>
                <a:lnTo>
                  <a:pt x="552" y="278"/>
                </a:lnTo>
                <a:lnTo>
                  <a:pt x="460" y="370"/>
                </a:lnTo>
                <a:lnTo>
                  <a:pt x="0" y="370"/>
                </a:lnTo>
                <a:lnTo>
                  <a:pt x="0" y="93"/>
                </a:lnTo>
                <a:close/>
                <a:moveTo>
                  <a:pt x="8" y="367"/>
                </a:moveTo>
                <a:lnTo>
                  <a:pt x="4" y="363"/>
                </a:lnTo>
                <a:lnTo>
                  <a:pt x="458" y="363"/>
                </a:lnTo>
                <a:lnTo>
                  <a:pt x="455" y="364"/>
                </a:lnTo>
                <a:lnTo>
                  <a:pt x="546" y="273"/>
                </a:lnTo>
                <a:lnTo>
                  <a:pt x="545" y="276"/>
                </a:lnTo>
                <a:lnTo>
                  <a:pt x="545" y="4"/>
                </a:lnTo>
                <a:lnTo>
                  <a:pt x="549" y="8"/>
                </a:lnTo>
                <a:lnTo>
                  <a:pt x="95" y="8"/>
                </a:lnTo>
                <a:lnTo>
                  <a:pt x="98" y="7"/>
                </a:lnTo>
                <a:lnTo>
                  <a:pt x="7" y="97"/>
                </a:lnTo>
                <a:lnTo>
                  <a:pt x="8" y="95"/>
                </a:lnTo>
                <a:lnTo>
                  <a:pt x="8" y="367"/>
                </a:lnTo>
                <a:close/>
                <a:moveTo>
                  <a:pt x="4" y="91"/>
                </a:moveTo>
                <a:lnTo>
                  <a:pt x="458" y="91"/>
                </a:lnTo>
                <a:lnTo>
                  <a:pt x="455" y="92"/>
                </a:lnTo>
                <a:lnTo>
                  <a:pt x="546" y="1"/>
                </a:lnTo>
                <a:lnTo>
                  <a:pt x="551" y="7"/>
                </a:lnTo>
                <a:lnTo>
                  <a:pt x="460" y="98"/>
                </a:lnTo>
                <a:lnTo>
                  <a:pt x="4" y="98"/>
                </a:lnTo>
                <a:lnTo>
                  <a:pt x="4" y="91"/>
                </a:lnTo>
                <a:close/>
                <a:moveTo>
                  <a:pt x="462" y="95"/>
                </a:moveTo>
                <a:lnTo>
                  <a:pt x="462" y="367"/>
                </a:lnTo>
                <a:lnTo>
                  <a:pt x="454" y="367"/>
                </a:lnTo>
                <a:lnTo>
                  <a:pt x="454" y="95"/>
                </a:lnTo>
                <a:lnTo>
                  <a:pt x="462" y="95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5" name="Freeform 17"/>
          <p:cNvSpPr>
            <a:spLocks noEditPoints="1"/>
          </p:cNvSpPr>
          <p:nvPr/>
        </p:nvSpPr>
        <p:spPr bwMode="auto">
          <a:xfrm>
            <a:off x="4214813" y="3987800"/>
            <a:ext cx="877887" cy="590550"/>
          </a:xfrm>
          <a:custGeom>
            <a:avLst/>
            <a:gdLst>
              <a:gd name="T0" fmla="*/ 777 w 4608"/>
              <a:gd name="T1" fmla="*/ 2 h 3096"/>
              <a:gd name="T2" fmla="*/ 4608 w 4608"/>
              <a:gd name="T3" fmla="*/ 4 h 3096"/>
              <a:gd name="T4" fmla="*/ 3841 w 4608"/>
              <a:gd name="T5" fmla="*/ 3095 h 3096"/>
              <a:gd name="T6" fmla="*/ 0 w 4608"/>
              <a:gd name="T7" fmla="*/ 3092 h 3096"/>
              <a:gd name="T8" fmla="*/ 4 w 4608"/>
              <a:gd name="T9" fmla="*/ 3088 h 3096"/>
              <a:gd name="T10" fmla="*/ 4602 w 4608"/>
              <a:gd name="T11" fmla="*/ 2322 h 3096"/>
              <a:gd name="T12" fmla="*/ 4604 w 4608"/>
              <a:gd name="T13" fmla="*/ 8 h 3096"/>
              <a:gd name="T14" fmla="*/ 7 w 4608"/>
              <a:gd name="T15" fmla="*/ 783 h 3096"/>
              <a:gd name="T16" fmla="*/ 75 w 4608"/>
              <a:gd name="T17" fmla="*/ 3067 h 3096"/>
              <a:gd name="T18" fmla="*/ 35 w 4608"/>
              <a:gd name="T19" fmla="*/ 3037 h 3096"/>
              <a:gd name="T20" fmla="*/ 3821 w 4608"/>
              <a:gd name="T21" fmla="*/ 3030 h 3096"/>
              <a:gd name="T22" fmla="*/ 3797 w 4608"/>
              <a:gd name="T23" fmla="*/ 3046 h 3096"/>
              <a:gd name="T24" fmla="*/ 4552 w 4608"/>
              <a:gd name="T25" fmla="*/ 2280 h 3096"/>
              <a:gd name="T26" fmla="*/ 4550 w 4608"/>
              <a:gd name="T27" fmla="*/ 2309 h 3096"/>
              <a:gd name="T28" fmla="*/ 4542 w 4608"/>
              <a:gd name="T29" fmla="*/ 38 h 3096"/>
              <a:gd name="T30" fmla="*/ 4582 w 4608"/>
              <a:gd name="T31" fmla="*/ 68 h 3096"/>
              <a:gd name="T32" fmla="*/ 796 w 4608"/>
              <a:gd name="T33" fmla="*/ 75 h 3096"/>
              <a:gd name="T34" fmla="*/ 820 w 4608"/>
              <a:gd name="T35" fmla="*/ 59 h 3096"/>
              <a:gd name="T36" fmla="*/ 66 w 4608"/>
              <a:gd name="T37" fmla="*/ 817 h 3096"/>
              <a:gd name="T38" fmla="*/ 68 w 4608"/>
              <a:gd name="T39" fmla="*/ 796 h 3096"/>
              <a:gd name="T40" fmla="*/ 75 w 4608"/>
              <a:gd name="T41" fmla="*/ 3067 h 3096"/>
              <a:gd name="T42" fmla="*/ 66 w 4608"/>
              <a:gd name="T43" fmla="*/ 816 h 3096"/>
              <a:gd name="T44" fmla="*/ 822 w 4608"/>
              <a:gd name="T45" fmla="*/ 67 h 3096"/>
              <a:gd name="T46" fmla="*/ 4579 w 4608"/>
              <a:gd name="T47" fmla="*/ 67 h 3096"/>
              <a:gd name="T48" fmla="*/ 4550 w 4608"/>
              <a:gd name="T49" fmla="*/ 38 h 3096"/>
              <a:gd name="T50" fmla="*/ 4551 w 4608"/>
              <a:gd name="T51" fmla="*/ 2282 h 3096"/>
              <a:gd name="T52" fmla="*/ 3795 w 4608"/>
              <a:gd name="T53" fmla="*/ 3039 h 3096"/>
              <a:gd name="T54" fmla="*/ 38 w 4608"/>
              <a:gd name="T55" fmla="*/ 3038 h 3096"/>
              <a:gd name="T56" fmla="*/ 67 w 4608"/>
              <a:gd name="T57" fmla="*/ 3067 h 3096"/>
              <a:gd name="T58" fmla="*/ 38 w 4608"/>
              <a:gd name="T59" fmla="*/ 760 h 3096"/>
              <a:gd name="T60" fmla="*/ 3822 w 4608"/>
              <a:gd name="T61" fmla="*/ 768 h 3096"/>
              <a:gd name="T62" fmla="*/ 3793 w 4608"/>
              <a:gd name="T63" fmla="*/ 769 h 3096"/>
              <a:gd name="T64" fmla="*/ 4558 w 4608"/>
              <a:gd name="T65" fmla="*/ 10 h 3096"/>
              <a:gd name="T66" fmla="*/ 3841 w 4608"/>
              <a:gd name="T67" fmla="*/ 825 h 3096"/>
              <a:gd name="T68" fmla="*/ 34 w 4608"/>
              <a:gd name="T69" fmla="*/ 822 h 3096"/>
              <a:gd name="T70" fmla="*/ 38 w 4608"/>
              <a:gd name="T71" fmla="*/ 818 h 3096"/>
              <a:gd name="T72" fmla="*/ 4593 w 4608"/>
              <a:gd name="T73" fmla="*/ 60 h 3096"/>
              <a:gd name="T74" fmla="*/ 4557 w 4608"/>
              <a:gd name="T75" fmla="*/ 16 h 3096"/>
              <a:gd name="T76" fmla="*/ 3820 w 4608"/>
              <a:gd name="T77" fmla="*/ 760 h 3096"/>
              <a:gd name="T78" fmla="*/ 42 w 4608"/>
              <a:gd name="T79" fmla="*/ 764 h 3096"/>
              <a:gd name="T80" fmla="*/ 3858 w 4608"/>
              <a:gd name="T81" fmla="*/ 797 h 3096"/>
              <a:gd name="T82" fmla="*/ 3788 w 4608"/>
              <a:gd name="T83" fmla="*/ 3071 h 3096"/>
              <a:gd name="T84" fmla="*/ 3788 w 4608"/>
              <a:gd name="T85" fmla="*/ 793 h 3096"/>
              <a:gd name="T86" fmla="*/ 3792 w 4608"/>
              <a:gd name="T87" fmla="*/ 797 h 3096"/>
              <a:gd name="T88" fmla="*/ 3854 w 4608"/>
              <a:gd name="T89" fmla="*/ 3063 h 3096"/>
              <a:gd name="T90" fmla="*/ 3854 w 4608"/>
              <a:gd name="T91" fmla="*/ 801 h 30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608" h="3096">
                <a:moveTo>
                  <a:pt x="0" y="781"/>
                </a:moveTo>
                <a:cubicBezTo>
                  <a:pt x="0" y="780"/>
                  <a:pt x="1" y="779"/>
                  <a:pt x="2" y="778"/>
                </a:cubicBezTo>
                <a:lnTo>
                  <a:pt x="777" y="2"/>
                </a:lnTo>
                <a:cubicBezTo>
                  <a:pt x="777" y="1"/>
                  <a:pt x="778" y="0"/>
                  <a:pt x="779" y="0"/>
                </a:cubicBezTo>
                <a:lnTo>
                  <a:pt x="4604" y="0"/>
                </a:lnTo>
                <a:cubicBezTo>
                  <a:pt x="4607" y="0"/>
                  <a:pt x="4608" y="2"/>
                  <a:pt x="4608" y="4"/>
                </a:cubicBezTo>
                <a:lnTo>
                  <a:pt x="4608" y="2325"/>
                </a:lnTo>
                <a:cubicBezTo>
                  <a:pt x="4608" y="2326"/>
                  <a:pt x="4608" y="2327"/>
                  <a:pt x="4607" y="2327"/>
                </a:cubicBezTo>
                <a:lnTo>
                  <a:pt x="3841" y="3095"/>
                </a:lnTo>
                <a:cubicBezTo>
                  <a:pt x="3840" y="3096"/>
                  <a:pt x="3839" y="3096"/>
                  <a:pt x="3838" y="3096"/>
                </a:cubicBezTo>
                <a:lnTo>
                  <a:pt x="4" y="3096"/>
                </a:lnTo>
                <a:cubicBezTo>
                  <a:pt x="2" y="3096"/>
                  <a:pt x="0" y="3095"/>
                  <a:pt x="0" y="3092"/>
                </a:cubicBezTo>
                <a:lnTo>
                  <a:pt x="0" y="781"/>
                </a:lnTo>
                <a:close/>
                <a:moveTo>
                  <a:pt x="8" y="3092"/>
                </a:moveTo>
                <a:lnTo>
                  <a:pt x="4" y="3088"/>
                </a:lnTo>
                <a:lnTo>
                  <a:pt x="3838" y="3088"/>
                </a:lnTo>
                <a:lnTo>
                  <a:pt x="3835" y="3090"/>
                </a:lnTo>
                <a:lnTo>
                  <a:pt x="4602" y="2322"/>
                </a:lnTo>
                <a:lnTo>
                  <a:pt x="4600" y="2325"/>
                </a:lnTo>
                <a:lnTo>
                  <a:pt x="4600" y="4"/>
                </a:lnTo>
                <a:lnTo>
                  <a:pt x="4604" y="8"/>
                </a:lnTo>
                <a:lnTo>
                  <a:pt x="779" y="8"/>
                </a:lnTo>
                <a:lnTo>
                  <a:pt x="782" y="7"/>
                </a:lnTo>
                <a:lnTo>
                  <a:pt x="7" y="783"/>
                </a:lnTo>
                <a:lnTo>
                  <a:pt x="8" y="781"/>
                </a:lnTo>
                <a:lnTo>
                  <a:pt x="8" y="3092"/>
                </a:lnTo>
                <a:close/>
                <a:moveTo>
                  <a:pt x="75" y="3067"/>
                </a:moveTo>
                <a:cubicBezTo>
                  <a:pt x="75" y="3069"/>
                  <a:pt x="74" y="3071"/>
                  <a:pt x="73" y="3071"/>
                </a:cubicBezTo>
                <a:cubicBezTo>
                  <a:pt x="71" y="3072"/>
                  <a:pt x="69" y="3071"/>
                  <a:pt x="68" y="3070"/>
                </a:cubicBezTo>
                <a:lnTo>
                  <a:pt x="35" y="3037"/>
                </a:lnTo>
                <a:cubicBezTo>
                  <a:pt x="34" y="3036"/>
                  <a:pt x="33" y="3034"/>
                  <a:pt x="34" y="3033"/>
                </a:cubicBezTo>
                <a:cubicBezTo>
                  <a:pt x="35" y="3031"/>
                  <a:pt x="36" y="3030"/>
                  <a:pt x="38" y="3030"/>
                </a:cubicBezTo>
                <a:lnTo>
                  <a:pt x="3821" y="3030"/>
                </a:lnTo>
                <a:cubicBezTo>
                  <a:pt x="3823" y="3030"/>
                  <a:pt x="3825" y="3031"/>
                  <a:pt x="3825" y="3033"/>
                </a:cubicBezTo>
                <a:cubicBezTo>
                  <a:pt x="3825" y="3035"/>
                  <a:pt x="3824" y="3037"/>
                  <a:pt x="3822" y="3038"/>
                </a:cubicBezTo>
                <a:lnTo>
                  <a:pt x="3797" y="3046"/>
                </a:lnTo>
                <a:cubicBezTo>
                  <a:pt x="3796" y="3047"/>
                  <a:pt x="3794" y="3046"/>
                  <a:pt x="3793" y="3044"/>
                </a:cubicBezTo>
                <a:cubicBezTo>
                  <a:pt x="3792" y="3043"/>
                  <a:pt x="3792" y="3041"/>
                  <a:pt x="3793" y="3040"/>
                </a:cubicBezTo>
                <a:lnTo>
                  <a:pt x="4552" y="2280"/>
                </a:lnTo>
                <a:cubicBezTo>
                  <a:pt x="4553" y="2279"/>
                  <a:pt x="4555" y="2279"/>
                  <a:pt x="4557" y="2280"/>
                </a:cubicBezTo>
                <a:cubicBezTo>
                  <a:pt x="4558" y="2280"/>
                  <a:pt x="4559" y="2282"/>
                  <a:pt x="4558" y="2284"/>
                </a:cubicBezTo>
                <a:lnTo>
                  <a:pt x="4550" y="2309"/>
                </a:lnTo>
                <a:cubicBezTo>
                  <a:pt x="4549" y="2311"/>
                  <a:pt x="4547" y="2312"/>
                  <a:pt x="4545" y="2312"/>
                </a:cubicBezTo>
                <a:cubicBezTo>
                  <a:pt x="4544" y="2312"/>
                  <a:pt x="4542" y="2310"/>
                  <a:pt x="4542" y="2308"/>
                </a:cubicBezTo>
                <a:lnTo>
                  <a:pt x="4542" y="38"/>
                </a:lnTo>
                <a:cubicBezTo>
                  <a:pt x="4542" y="36"/>
                  <a:pt x="4543" y="35"/>
                  <a:pt x="4545" y="34"/>
                </a:cubicBezTo>
                <a:cubicBezTo>
                  <a:pt x="4546" y="34"/>
                  <a:pt x="4548" y="34"/>
                  <a:pt x="4549" y="35"/>
                </a:cubicBezTo>
                <a:lnTo>
                  <a:pt x="4582" y="68"/>
                </a:lnTo>
                <a:cubicBezTo>
                  <a:pt x="4583" y="70"/>
                  <a:pt x="4584" y="71"/>
                  <a:pt x="4583" y="73"/>
                </a:cubicBezTo>
                <a:cubicBezTo>
                  <a:pt x="4583" y="74"/>
                  <a:pt x="4581" y="75"/>
                  <a:pt x="4579" y="75"/>
                </a:cubicBezTo>
                <a:lnTo>
                  <a:pt x="796" y="75"/>
                </a:lnTo>
                <a:cubicBezTo>
                  <a:pt x="794" y="75"/>
                  <a:pt x="792" y="74"/>
                  <a:pt x="792" y="72"/>
                </a:cubicBezTo>
                <a:cubicBezTo>
                  <a:pt x="792" y="70"/>
                  <a:pt x="793" y="68"/>
                  <a:pt x="795" y="67"/>
                </a:cubicBezTo>
                <a:lnTo>
                  <a:pt x="820" y="59"/>
                </a:lnTo>
                <a:cubicBezTo>
                  <a:pt x="822" y="58"/>
                  <a:pt x="824" y="59"/>
                  <a:pt x="825" y="61"/>
                </a:cubicBezTo>
                <a:cubicBezTo>
                  <a:pt x="826" y="62"/>
                  <a:pt x="825" y="64"/>
                  <a:pt x="824" y="66"/>
                </a:cubicBezTo>
                <a:lnTo>
                  <a:pt x="66" y="817"/>
                </a:lnTo>
                <a:cubicBezTo>
                  <a:pt x="64" y="818"/>
                  <a:pt x="62" y="818"/>
                  <a:pt x="60" y="817"/>
                </a:cubicBezTo>
                <a:cubicBezTo>
                  <a:pt x="59" y="816"/>
                  <a:pt x="58" y="814"/>
                  <a:pt x="59" y="812"/>
                </a:cubicBezTo>
                <a:lnTo>
                  <a:pt x="68" y="796"/>
                </a:lnTo>
                <a:cubicBezTo>
                  <a:pt x="68" y="794"/>
                  <a:pt x="70" y="793"/>
                  <a:pt x="72" y="793"/>
                </a:cubicBezTo>
                <a:cubicBezTo>
                  <a:pt x="74" y="794"/>
                  <a:pt x="75" y="795"/>
                  <a:pt x="75" y="797"/>
                </a:cubicBezTo>
                <a:lnTo>
                  <a:pt x="75" y="3067"/>
                </a:lnTo>
                <a:close/>
                <a:moveTo>
                  <a:pt x="67" y="797"/>
                </a:moveTo>
                <a:lnTo>
                  <a:pt x="75" y="799"/>
                </a:lnTo>
                <a:lnTo>
                  <a:pt x="66" y="816"/>
                </a:lnTo>
                <a:lnTo>
                  <a:pt x="60" y="811"/>
                </a:lnTo>
                <a:lnTo>
                  <a:pt x="818" y="60"/>
                </a:lnTo>
                <a:lnTo>
                  <a:pt x="822" y="67"/>
                </a:lnTo>
                <a:lnTo>
                  <a:pt x="797" y="75"/>
                </a:lnTo>
                <a:lnTo>
                  <a:pt x="796" y="67"/>
                </a:lnTo>
                <a:lnTo>
                  <a:pt x="4579" y="67"/>
                </a:lnTo>
                <a:lnTo>
                  <a:pt x="4577" y="74"/>
                </a:lnTo>
                <a:lnTo>
                  <a:pt x="4543" y="41"/>
                </a:lnTo>
                <a:lnTo>
                  <a:pt x="4550" y="38"/>
                </a:lnTo>
                <a:lnTo>
                  <a:pt x="4550" y="2308"/>
                </a:lnTo>
                <a:lnTo>
                  <a:pt x="4542" y="2307"/>
                </a:lnTo>
                <a:lnTo>
                  <a:pt x="4551" y="2282"/>
                </a:lnTo>
                <a:lnTo>
                  <a:pt x="4557" y="2286"/>
                </a:lnTo>
                <a:lnTo>
                  <a:pt x="3799" y="3045"/>
                </a:lnTo>
                <a:lnTo>
                  <a:pt x="3795" y="3039"/>
                </a:lnTo>
                <a:lnTo>
                  <a:pt x="3820" y="3030"/>
                </a:lnTo>
                <a:lnTo>
                  <a:pt x="3821" y="3038"/>
                </a:lnTo>
                <a:lnTo>
                  <a:pt x="38" y="3038"/>
                </a:lnTo>
                <a:lnTo>
                  <a:pt x="41" y="3031"/>
                </a:lnTo>
                <a:lnTo>
                  <a:pt x="74" y="3065"/>
                </a:lnTo>
                <a:lnTo>
                  <a:pt x="67" y="3067"/>
                </a:lnTo>
                <a:lnTo>
                  <a:pt x="67" y="797"/>
                </a:lnTo>
                <a:close/>
                <a:moveTo>
                  <a:pt x="34" y="764"/>
                </a:moveTo>
                <a:cubicBezTo>
                  <a:pt x="34" y="762"/>
                  <a:pt x="36" y="760"/>
                  <a:pt x="38" y="760"/>
                </a:cubicBezTo>
                <a:lnTo>
                  <a:pt x="3821" y="760"/>
                </a:lnTo>
                <a:cubicBezTo>
                  <a:pt x="3823" y="760"/>
                  <a:pt x="3825" y="761"/>
                  <a:pt x="3825" y="763"/>
                </a:cubicBezTo>
                <a:cubicBezTo>
                  <a:pt x="3825" y="765"/>
                  <a:pt x="3824" y="767"/>
                  <a:pt x="3822" y="768"/>
                </a:cubicBezTo>
                <a:lnTo>
                  <a:pt x="3797" y="776"/>
                </a:lnTo>
                <a:cubicBezTo>
                  <a:pt x="3796" y="777"/>
                  <a:pt x="3794" y="776"/>
                  <a:pt x="3793" y="774"/>
                </a:cubicBezTo>
                <a:cubicBezTo>
                  <a:pt x="3792" y="773"/>
                  <a:pt x="3792" y="771"/>
                  <a:pt x="3793" y="769"/>
                </a:cubicBezTo>
                <a:lnTo>
                  <a:pt x="4552" y="10"/>
                </a:lnTo>
                <a:cubicBezTo>
                  <a:pt x="4552" y="9"/>
                  <a:pt x="4554" y="9"/>
                  <a:pt x="4555" y="9"/>
                </a:cubicBezTo>
                <a:cubicBezTo>
                  <a:pt x="4556" y="9"/>
                  <a:pt x="4557" y="9"/>
                  <a:pt x="4558" y="10"/>
                </a:cubicBezTo>
                <a:lnTo>
                  <a:pt x="4599" y="60"/>
                </a:lnTo>
                <a:cubicBezTo>
                  <a:pt x="4601" y="62"/>
                  <a:pt x="4600" y="64"/>
                  <a:pt x="4599" y="66"/>
                </a:cubicBezTo>
                <a:lnTo>
                  <a:pt x="3841" y="825"/>
                </a:lnTo>
                <a:cubicBezTo>
                  <a:pt x="3840" y="826"/>
                  <a:pt x="3839" y="826"/>
                  <a:pt x="3838" y="826"/>
                </a:cubicBezTo>
                <a:lnTo>
                  <a:pt x="38" y="826"/>
                </a:lnTo>
                <a:cubicBezTo>
                  <a:pt x="36" y="826"/>
                  <a:pt x="34" y="825"/>
                  <a:pt x="34" y="822"/>
                </a:cubicBezTo>
                <a:lnTo>
                  <a:pt x="34" y="764"/>
                </a:lnTo>
                <a:close/>
                <a:moveTo>
                  <a:pt x="42" y="822"/>
                </a:moveTo>
                <a:lnTo>
                  <a:pt x="38" y="818"/>
                </a:lnTo>
                <a:lnTo>
                  <a:pt x="3838" y="818"/>
                </a:lnTo>
                <a:lnTo>
                  <a:pt x="3835" y="820"/>
                </a:lnTo>
                <a:lnTo>
                  <a:pt x="4593" y="60"/>
                </a:lnTo>
                <a:lnTo>
                  <a:pt x="4593" y="65"/>
                </a:lnTo>
                <a:lnTo>
                  <a:pt x="4551" y="15"/>
                </a:lnTo>
                <a:lnTo>
                  <a:pt x="4557" y="16"/>
                </a:lnTo>
                <a:lnTo>
                  <a:pt x="3799" y="775"/>
                </a:lnTo>
                <a:lnTo>
                  <a:pt x="3795" y="768"/>
                </a:lnTo>
                <a:lnTo>
                  <a:pt x="3820" y="760"/>
                </a:lnTo>
                <a:lnTo>
                  <a:pt x="3821" y="768"/>
                </a:lnTo>
                <a:lnTo>
                  <a:pt x="38" y="768"/>
                </a:lnTo>
                <a:lnTo>
                  <a:pt x="42" y="764"/>
                </a:lnTo>
                <a:lnTo>
                  <a:pt x="42" y="822"/>
                </a:lnTo>
                <a:close/>
                <a:moveTo>
                  <a:pt x="3854" y="793"/>
                </a:moveTo>
                <a:cubicBezTo>
                  <a:pt x="3857" y="793"/>
                  <a:pt x="3858" y="795"/>
                  <a:pt x="3858" y="797"/>
                </a:cubicBezTo>
                <a:lnTo>
                  <a:pt x="3858" y="3067"/>
                </a:lnTo>
                <a:cubicBezTo>
                  <a:pt x="3858" y="3070"/>
                  <a:pt x="3857" y="3071"/>
                  <a:pt x="3854" y="3071"/>
                </a:cubicBezTo>
                <a:lnTo>
                  <a:pt x="3788" y="3071"/>
                </a:lnTo>
                <a:cubicBezTo>
                  <a:pt x="3786" y="3071"/>
                  <a:pt x="3784" y="3070"/>
                  <a:pt x="3784" y="3067"/>
                </a:cubicBezTo>
                <a:lnTo>
                  <a:pt x="3784" y="797"/>
                </a:lnTo>
                <a:cubicBezTo>
                  <a:pt x="3784" y="795"/>
                  <a:pt x="3786" y="793"/>
                  <a:pt x="3788" y="793"/>
                </a:cubicBezTo>
                <a:lnTo>
                  <a:pt x="3854" y="793"/>
                </a:lnTo>
                <a:close/>
                <a:moveTo>
                  <a:pt x="3788" y="801"/>
                </a:moveTo>
                <a:lnTo>
                  <a:pt x="3792" y="797"/>
                </a:lnTo>
                <a:lnTo>
                  <a:pt x="3792" y="3067"/>
                </a:lnTo>
                <a:lnTo>
                  <a:pt x="3788" y="3063"/>
                </a:lnTo>
                <a:lnTo>
                  <a:pt x="3854" y="3063"/>
                </a:lnTo>
                <a:lnTo>
                  <a:pt x="3850" y="3067"/>
                </a:lnTo>
                <a:lnTo>
                  <a:pt x="3850" y="797"/>
                </a:lnTo>
                <a:lnTo>
                  <a:pt x="3854" y="801"/>
                </a:lnTo>
                <a:lnTo>
                  <a:pt x="3788" y="801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6" name="Rectangle 18"/>
          <p:cNvSpPr>
            <a:spLocks noChangeArrowheads="1"/>
          </p:cNvSpPr>
          <p:nvPr/>
        </p:nvSpPr>
        <p:spPr bwMode="auto">
          <a:xfrm>
            <a:off x="4410075" y="4232275"/>
            <a:ext cx="449262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RPN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7" name="Freeform 19"/>
          <p:cNvSpPr>
            <a:spLocks/>
          </p:cNvSpPr>
          <p:nvPr/>
        </p:nvSpPr>
        <p:spPr bwMode="auto">
          <a:xfrm>
            <a:off x="4464050" y="2330450"/>
            <a:ext cx="377825" cy="1403350"/>
          </a:xfrm>
          <a:custGeom>
            <a:avLst/>
            <a:gdLst>
              <a:gd name="T0" fmla="*/ 238 w 238"/>
              <a:gd name="T1" fmla="*/ 0 h 884"/>
              <a:gd name="T2" fmla="*/ 0 w 238"/>
              <a:gd name="T3" fmla="*/ 227 h 884"/>
              <a:gd name="T4" fmla="*/ 0 w 238"/>
              <a:gd name="T5" fmla="*/ 884 h 884"/>
              <a:gd name="T6" fmla="*/ 238 w 238"/>
              <a:gd name="T7" fmla="*/ 656 h 884"/>
              <a:gd name="T8" fmla="*/ 238 w 238"/>
              <a:gd name="T9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8" h="884">
                <a:moveTo>
                  <a:pt x="238" y="0"/>
                </a:moveTo>
                <a:lnTo>
                  <a:pt x="0" y="227"/>
                </a:lnTo>
                <a:lnTo>
                  <a:pt x="0" y="884"/>
                </a:lnTo>
                <a:lnTo>
                  <a:pt x="238" y="656"/>
                </a:lnTo>
                <a:lnTo>
                  <a:pt x="238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" name="Freeform 20"/>
          <p:cNvSpPr>
            <a:spLocks noEditPoints="1"/>
          </p:cNvSpPr>
          <p:nvPr/>
        </p:nvSpPr>
        <p:spPr bwMode="auto">
          <a:xfrm>
            <a:off x="4459288" y="2316163"/>
            <a:ext cx="388937" cy="1431925"/>
          </a:xfrm>
          <a:custGeom>
            <a:avLst/>
            <a:gdLst>
              <a:gd name="T0" fmla="*/ 245 w 245"/>
              <a:gd name="T1" fmla="*/ 0 h 902"/>
              <a:gd name="T2" fmla="*/ 0 w 245"/>
              <a:gd name="T3" fmla="*/ 235 h 902"/>
              <a:gd name="T4" fmla="*/ 0 w 245"/>
              <a:gd name="T5" fmla="*/ 902 h 902"/>
              <a:gd name="T6" fmla="*/ 245 w 245"/>
              <a:gd name="T7" fmla="*/ 667 h 902"/>
              <a:gd name="T8" fmla="*/ 245 w 245"/>
              <a:gd name="T9" fmla="*/ 0 h 902"/>
              <a:gd name="T10" fmla="*/ 237 w 245"/>
              <a:gd name="T11" fmla="*/ 665 h 902"/>
              <a:gd name="T12" fmla="*/ 238 w 245"/>
              <a:gd name="T13" fmla="*/ 663 h 902"/>
              <a:gd name="T14" fmla="*/ 1 w 245"/>
              <a:gd name="T15" fmla="*/ 890 h 902"/>
              <a:gd name="T16" fmla="*/ 8 w 245"/>
              <a:gd name="T17" fmla="*/ 893 h 902"/>
              <a:gd name="T18" fmla="*/ 8 w 245"/>
              <a:gd name="T19" fmla="*/ 236 h 902"/>
              <a:gd name="T20" fmla="*/ 7 w 245"/>
              <a:gd name="T21" fmla="*/ 239 h 902"/>
              <a:gd name="T22" fmla="*/ 244 w 245"/>
              <a:gd name="T23" fmla="*/ 12 h 902"/>
              <a:gd name="T24" fmla="*/ 237 w 245"/>
              <a:gd name="T25" fmla="*/ 9 h 902"/>
              <a:gd name="T26" fmla="*/ 237 w 245"/>
              <a:gd name="T27" fmla="*/ 665 h 9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45" h="902">
                <a:moveTo>
                  <a:pt x="245" y="0"/>
                </a:moveTo>
                <a:lnTo>
                  <a:pt x="0" y="235"/>
                </a:lnTo>
                <a:lnTo>
                  <a:pt x="0" y="902"/>
                </a:lnTo>
                <a:lnTo>
                  <a:pt x="245" y="667"/>
                </a:lnTo>
                <a:lnTo>
                  <a:pt x="245" y="0"/>
                </a:lnTo>
                <a:close/>
                <a:moveTo>
                  <a:pt x="237" y="665"/>
                </a:moveTo>
                <a:lnTo>
                  <a:pt x="238" y="663"/>
                </a:lnTo>
                <a:lnTo>
                  <a:pt x="1" y="890"/>
                </a:lnTo>
                <a:lnTo>
                  <a:pt x="8" y="893"/>
                </a:lnTo>
                <a:lnTo>
                  <a:pt x="8" y="236"/>
                </a:lnTo>
                <a:lnTo>
                  <a:pt x="7" y="239"/>
                </a:lnTo>
                <a:lnTo>
                  <a:pt x="244" y="12"/>
                </a:lnTo>
                <a:lnTo>
                  <a:pt x="237" y="9"/>
                </a:lnTo>
                <a:lnTo>
                  <a:pt x="237" y="665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9" name="Freeform 21"/>
          <p:cNvSpPr>
            <a:spLocks noEditPoints="1"/>
          </p:cNvSpPr>
          <p:nvPr/>
        </p:nvSpPr>
        <p:spPr bwMode="auto">
          <a:xfrm>
            <a:off x="4457700" y="2314575"/>
            <a:ext cx="392112" cy="1435100"/>
          </a:xfrm>
          <a:custGeom>
            <a:avLst/>
            <a:gdLst>
              <a:gd name="T0" fmla="*/ 2048 w 2056"/>
              <a:gd name="T1" fmla="*/ 4 h 7529"/>
              <a:gd name="T2" fmla="*/ 2055 w 2056"/>
              <a:gd name="T3" fmla="*/ 7 h 7529"/>
              <a:gd name="T4" fmla="*/ 7 w 2056"/>
              <a:gd name="T5" fmla="*/ 1967 h 7529"/>
              <a:gd name="T6" fmla="*/ 8 w 2056"/>
              <a:gd name="T7" fmla="*/ 1964 h 7529"/>
              <a:gd name="T8" fmla="*/ 8 w 2056"/>
              <a:gd name="T9" fmla="*/ 7524 h 7529"/>
              <a:gd name="T10" fmla="*/ 2 w 2056"/>
              <a:gd name="T11" fmla="*/ 7522 h 7529"/>
              <a:gd name="T12" fmla="*/ 2050 w 2056"/>
              <a:gd name="T13" fmla="*/ 5562 h 7529"/>
              <a:gd name="T14" fmla="*/ 2048 w 2056"/>
              <a:gd name="T15" fmla="*/ 5565 h 7529"/>
              <a:gd name="T16" fmla="*/ 2048 w 2056"/>
              <a:gd name="T17" fmla="*/ 4 h 7529"/>
              <a:gd name="T18" fmla="*/ 2056 w 2056"/>
              <a:gd name="T19" fmla="*/ 5565 h 7529"/>
              <a:gd name="T20" fmla="*/ 2055 w 2056"/>
              <a:gd name="T21" fmla="*/ 5568 h 7529"/>
              <a:gd name="T22" fmla="*/ 7 w 2056"/>
              <a:gd name="T23" fmla="*/ 7527 h 7529"/>
              <a:gd name="T24" fmla="*/ 3 w 2056"/>
              <a:gd name="T25" fmla="*/ 7528 h 7529"/>
              <a:gd name="T26" fmla="*/ 0 w 2056"/>
              <a:gd name="T27" fmla="*/ 7524 h 7529"/>
              <a:gd name="T28" fmla="*/ 0 w 2056"/>
              <a:gd name="T29" fmla="*/ 1964 h 7529"/>
              <a:gd name="T30" fmla="*/ 2 w 2056"/>
              <a:gd name="T31" fmla="*/ 1961 h 7529"/>
              <a:gd name="T32" fmla="*/ 2050 w 2056"/>
              <a:gd name="T33" fmla="*/ 2 h 7529"/>
              <a:gd name="T34" fmla="*/ 2054 w 2056"/>
              <a:gd name="T35" fmla="*/ 1 h 7529"/>
              <a:gd name="T36" fmla="*/ 2056 w 2056"/>
              <a:gd name="T37" fmla="*/ 4 h 7529"/>
              <a:gd name="T38" fmla="*/ 2056 w 2056"/>
              <a:gd name="T39" fmla="*/ 5565 h 7529"/>
              <a:gd name="T40" fmla="*/ 1990 w 2056"/>
              <a:gd name="T41" fmla="*/ 5549 h 7529"/>
              <a:gd name="T42" fmla="*/ 1982 w 2056"/>
              <a:gd name="T43" fmla="*/ 5547 h 7529"/>
              <a:gd name="T44" fmla="*/ 1991 w 2056"/>
              <a:gd name="T45" fmla="*/ 5530 h 7529"/>
              <a:gd name="T46" fmla="*/ 1997 w 2056"/>
              <a:gd name="T47" fmla="*/ 5535 h 7529"/>
              <a:gd name="T48" fmla="*/ 16 w 2056"/>
              <a:gd name="T49" fmla="*/ 7427 h 7529"/>
              <a:gd name="T50" fmla="*/ 14 w 2056"/>
              <a:gd name="T51" fmla="*/ 7421 h 7529"/>
              <a:gd name="T52" fmla="*/ 73 w 2056"/>
              <a:gd name="T53" fmla="*/ 7446 h 7529"/>
              <a:gd name="T54" fmla="*/ 67 w 2056"/>
              <a:gd name="T55" fmla="*/ 7449 h 7529"/>
              <a:gd name="T56" fmla="*/ 67 w 2056"/>
              <a:gd name="T57" fmla="*/ 1972 h 7529"/>
              <a:gd name="T58" fmla="*/ 75 w 2056"/>
              <a:gd name="T59" fmla="*/ 1973 h 7529"/>
              <a:gd name="T60" fmla="*/ 67 w 2056"/>
              <a:gd name="T61" fmla="*/ 1998 h 7529"/>
              <a:gd name="T62" fmla="*/ 60 w 2056"/>
              <a:gd name="T63" fmla="*/ 1994 h 7529"/>
              <a:gd name="T64" fmla="*/ 2041 w 2056"/>
              <a:gd name="T65" fmla="*/ 102 h 7529"/>
              <a:gd name="T66" fmla="*/ 2043 w 2056"/>
              <a:gd name="T67" fmla="*/ 108 h 7529"/>
              <a:gd name="T68" fmla="*/ 1984 w 2056"/>
              <a:gd name="T69" fmla="*/ 83 h 7529"/>
              <a:gd name="T70" fmla="*/ 1990 w 2056"/>
              <a:gd name="T71" fmla="*/ 80 h 7529"/>
              <a:gd name="T72" fmla="*/ 1990 w 2056"/>
              <a:gd name="T73" fmla="*/ 5549 h 7529"/>
              <a:gd name="T74" fmla="*/ 1982 w 2056"/>
              <a:gd name="T75" fmla="*/ 80 h 7529"/>
              <a:gd name="T76" fmla="*/ 1984 w 2056"/>
              <a:gd name="T77" fmla="*/ 76 h 7529"/>
              <a:gd name="T78" fmla="*/ 1987 w 2056"/>
              <a:gd name="T79" fmla="*/ 76 h 7529"/>
              <a:gd name="T80" fmla="*/ 2046 w 2056"/>
              <a:gd name="T81" fmla="*/ 101 h 7529"/>
              <a:gd name="T82" fmla="*/ 2048 w 2056"/>
              <a:gd name="T83" fmla="*/ 104 h 7529"/>
              <a:gd name="T84" fmla="*/ 2047 w 2056"/>
              <a:gd name="T85" fmla="*/ 107 h 7529"/>
              <a:gd name="T86" fmla="*/ 66 w 2056"/>
              <a:gd name="T87" fmla="*/ 2000 h 7529"/>
              <a:gd name="T88" fmla="*/ 61 w 2056"/>
              <a:gd name="T89" fmla="*/ 2000 h 7529"/>
              <a:gd name="T90" fmla="*/ 59 w 2056"/>
              <a:gd name="T91" fmla="*/ 1996 h 7529"/>
              <a:gd name="T92" fmla="*/ 67 w 2056"/>
              <a:gd name="T93" fmla="*/ 1971 h 7529"/>
              <a:gd name="T94" fmla="*/ 72 w 2056"/>
              <a:gd name="T95" fmla="*/ 1968 h 7529"/>
              <a:gd name="T96" fmla="*/ 75 w 2056"/>
              <a:gd name="T97" fmla="*/ 1972 h 7529"/>
              <a:gd name="T98" fmla="*/ 75 w 2056"/>
              <a:gd name="T99" fmla="*/ 7449 h 7529"/>
              <a:gd name="T100" fmla="*/ 73 w 2056"/>
              <a:gd name="T101" fmla="*/ 7453 h 7529"/>
              <a:gd name="T102" fmla="*/ 69 w 2056"/>
              <a:gd name="T103" fmla="*/ 7453 h 7529"/>
              <a:gd name="T104" fmla="*/ 11 w 2056"/>
              <a:gd name="T105" fmla="*/ 7428 h 7529"/>
              <a:gd name="T106" fmla="*/ 9 w 2056"/>
              <a:gd name="T107" fmla="*/ 7425 h 7529"/>
              <a:gd name="T108" fmla="*/ 10 w 2056"/>
              <a:gd name="T109" fmla="*/ 7422 h 7529"/>
              <a:gd name="T110" fmla="*/ 1991 w 2056"/>
              <a:gd name="T111" fmla="*/ 5529 h 7529"/>
              <a:gd name="T112" fmla="*/ 1997 w 2056"/>
              <a:gd name="T113" fmla="*/ 5529 h 7529"/>
              <a:gd name="T114" fmla="*/ 1998 w 2056"/>
              <a:gd name="T115" fmla="*/ 5534 h 7529"/>
              <a:gd name="T116" fmla="*/ 1989 w 2056"/>
              <a:gd name="T117" fmla="*/ 5550 h 7529"/>
              <a:gd name="T118" fmla="*/ 1985 w 2056"/>
              <a:gd name="T119" fmla="*/ 5552 h 7529"/>
              <a:gd name="T120" fmla="*/ 1982 w 2056"/>
              <a:gd name="T121" fmla="*/ 5549 h 7529"/>
              <a:gd name="T122" fmla="*/ 1982 w 2056"/>
              <a:gd name="T123" fmla="*/ 80 h 7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56" h="7529">
                <a:moveTo>
                  <a:pt x="2048" y="4"/>
                </a:moveTo>
                <a:lnTo>
                  <a:pt x="2055" y="7"/>
                </a:lnTo>
                <a:lnTo>
                  <a:pt x="7" y="1967"/>
                </a:lnTo>
                <a:lnTo>
                  <a:pt x="8" y="1964"/>
                </a:lnTo>
                <a:lnTo>
                  <a:pt x="8" y="7524"/>
                </a:lnTo>
                <a:lnTo>
                  <a:pt x="2" y="7522"/>
                </a:lnTo>
                <a:lnTo>
                  <a:pt x="2050" y="5562"/>
                </a:lnTo>
                <a:lnTo>
                  <a:pt x="2048" y="5565"/>
                </a:lnTo>
                <a:lnTo>
                  <a:pt x="2048" y="4"/>
                </a:lnTo>
                <a:close/>
                <a:moveTo>
                  <a:pt x="2056" y="5565"/>
                </a:moveTo>
                <a:cubicBezTo>
                  <a:pt x="2056" y="5566"/>
                  <a:pt x="2056" y="5567"/>
                  <a:pt x="2055" y="5568"/>
                </a:cubicBezTo>
                <a:lnTo>
                  <a:pt x="7" y="7527"/>
                </a:lnTo>
                <a:cubicBezTo>
                  <a:pt x="6" y="7528"/>
                  <a:pt x="4" y="7529"/>
                  <a:pt x="3" y="7528"/>
                </a:cubicBezTo>
                <a:cubicBezTo>
                  <a:pt x="1" y="7528"/>
                  <a:pt x="0" y="7526"/>
                  <a:pt x="0" y="7524"/>
                </a:cubicBezTo>
                <a:lnTo>
                  <a:pt x="0" y="1964"/>
                </a:lnTo>
                <a:cubicBezTo>
                  <a:pt x="0" y="1963"/>
                  <a:pt x="1" y="1962"/>
                  <a:pt x="2" y="1961"/>
                </a:cubicBezTo>
                <a:lnTo>
                  <a:pt x="2050" y="2"/>
                </a:lnTo>
                <a:cubicBezTo>
                  <a:pt x="2051" y="0"/>
                  <a:pt x="2053" y="0"/>
                  <a:pt x="2054" y="1"/>
                </a:cubicBezTo>
                <a:cubicBezTo>
                  <a:pt x="2056" y="1"/>
                  <a:pt x="2056" y="3"/>
                  <a:pt x="2056" y="4"/>
                </a:cubicBezTo>
                <a:lnTo>
                  <a:pt x="2056" y="5565"/>
                </a:lnTo>
                <a:close/>
                <a:moveTo>
                  <a:pt x="1990" y="5549"/>
                </a:moveTo>
                <a:lnTo>
                  <a:pt x="1982" y="5547"/>
                </a:lnTo>
                <a:lnTo>
                  <a:pt x="1991" y="5530"/>
                </a:lnTo>
                <a:lnTo>
                  <a:pt x="1997" y="5535"/>
                </a:lnTo>
                <a:lnTo>
                  <a:pt x="16" y="7427"/>
                </a:lnTo>
                <a:lnTo>
                  <a:pt x="14" y="7421"/>
                </a:lnTo>
                <a:lnTo>
                  <a:pt x="73" y="7446"/>
                </a:lnTo>
                <a:lnTo>
                  <a:pt x="67" y="7449"/>
                </a:lnTo>
                <a:lnTo>
                  <a:pt x="67" y="1972"/>
                </a:lnTo>
                <a:lnTo>
                  <a:pt x="75" y="1973"/>
                </a:lnTo>
                <a:lnTo>
                  <a:pt x="67" y="1998"/>
                </a:lnTo>
                <a:lnTo>
                  <a:pt x="60" y="1994"/>
                </a:lnTo>
                <a:lnTo>
                  <a:pt x="2041" y="102"/>
                </a:lnTo>
                <a:lnTo>
                  <a:pt x="2043" y="108"/>
                </a:lnTo>
                <a:lnTo>
                  <a:pt x="1984" y="83"/>
                </a:lnTo>
                <a:lnTo>
                  <a:pt x="1990" y="80"/>
                </a:lnTo>
                <a:lnTo>
                  <a:pt x="1990" y="5549"/>
                </a:lnTo>
                <a:close/>
                <a:moveTo>
                  <a:pt x="1982" y="80"/>
                </a:moveTo>
                <a:cubicBezTo>
                  <a:pt x="1982" y="78"/>
                  <a:pt x="1983" y="77"/>
                  <a:pt x="1984" y="76"/>
                </a:cubicBezTo>
                <a:cubicBezTo>
                  <a:pt x="1985" y="75"/>
                  <a:pt x="1986" y="75"/>
                  <a:pt x="1987" y="76"/>
                </a:cubicBezTo>
                <a:lnTo>
                  <a:pt x="2046" y="101"/>
                </a:lnTo>
                <a:cubicBezTo>
                  <a:pt x="2047" y="101"/>
                  <a:pt x="2048" y="102"/>
                  <a:pt x="2048" y="104"/>
                </a:cubicBezTo>
                <a:cubicBezTo>
                  <a:pt x="2048" y="105"/>
                  <a:pt x="2048" y="106"/>
                  <a:pt x="2047" y="107"/>
                </a:cubicBezTo>
                <a:lnTo>
                  <a:pt x="66" y="2000"/>
                </a:lnTo>
                <a:cubicBezTo>
                  <a:pt x="64" y="2001"/>
                  <a:pt x="62" y="2001"/>
                  <a:pt x="61" y="2000"/>
                </a:cubicBezTo>
                <a:cubicBezTo>
                  <a:pt x="59" y="1999"/>
                  <a:pt x="58" y="1997"/>
                  <a:pt x="59" y="1996"/>
                </a:cubicBezTo>
                <a:lnTo>
                  <a:pt x="67" y="1971"/>
                </a:lnTo>
                <a:cubicBezTo>
                  <a:pt x="68" y="1969"/>
                  <a:pt x="70" y="1968"/>
                  <a:pt x="72" y="1968"/>
                </a:cubicBezTo>
                <a:cubicBezTo>
                  <a:pt x="74" y="1968"/>
                  <a:pt x="75" y="1970"/>
                  <a:pt x="75" y="1972"/>
                </a:cubicBezTo>
                <a:lnTo>
                  <a:pt x="75" y="7449"/>
                </a:lnTo>
                <a:cubicBezTo>
                  <a:pt x="75" y="7451"/>
                  <a:pt x="74" y="7452"/>
                  <a:pt x="73" y="7453"/>
                </a:cubicBezTo>
                <a:cubicBezTo>
                  <a:pt x="72" y="7454"/>
                  <a:pt x="71" y="7454"/>
                  <a:pt x="69" y="7453"/>
                </a:cubicBezTo>
                <a:lnTo>
                  <a:pt x="11" y="7428"/>
                </a:lnTo>
                <a:cubicBezTo>
                  <a:pt x="10" y="7428"/>
                  <a:pt x="9" y="7426"/>
                  <a:pt x="9" y="7425"/>
                </a:cubicBezTo>
                <a:cubicBezTo>
                  <a:pt x="9" y="7424"/>
                  <a:pt x="9" y="7422"/>
                  <a:pt x="10" y="7422"/>
                </a:cubicBezTo>
                <a:lnTo>
                  <a:pt x="1991" y="5529"/>
                </a:lnTo>
                <a:cubicBezTo>
                  <a:pt x="1993" y="5528"/>
                  <a:pt x="1995" y="5528"/>
                  <a:pt x="1997" y="5529"/>
                </a:cubicBezTo>
                <a:cubicBezTo>
                  <a:pt x="1998" y="5530"/>
                  <a:pt x="1999" y="5532"/>
                  <a:pt x="1998" y="5534"/>
                </a:cubicBezTo>
                <a:lnTo>
                  <a:pt x="1989" y="5550"/>
                </a:lnTo>
                <a:cubicBezTo>
                  <a:pt x="1989" y="5552"/>
                  <a:pt x="1987" y="5553"/>
                  <a:pt x="1985" y="5552"/>
                </a:cubicBezTo>
                <a:cubicBezTo>
                  <a:pt x="1983" y="5552"/>
                  <a:pt x="1982" y="5550"/>
                  <a:pt x="1982" y="5549"/>
                </a:cubicBezTo>
                <a:lnTo>
                  <a:pt x="1982" y="80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0" name="Freeform 22"/>
          <p:cNvSpPr>
            <a:spLocks/>
          </p:cNvSpPr>
          <p:nvPr/>
        </p:nvSpPr>
        <p:spPr bwMode="auto">
          <a:xfrm>
            <a:off x="4518025" y="2555875"/>
            <a:ext cx="171450" cy="649287"/>
          </a:xfrm>
          <a:custGeom>
            <a:avLst/>
            <a:gdLst>
              <a:gd name="T0" fmla="*/ 108 w 108"/>
              <a:gd name="T1" fmla="*/ 0 h 409"/>
              <a:gd name="T2" fmla="*/ 0 w 108"/>
              <a:gd name="T3" fmla="*/ 104 h 409"/>
              <a:gd name="T4" fmla="*/ 0 w 108"/>
              <a:gd name="T5" fmla="*/ 409 h 409"/>
              <a:gd name="T6" fmla="*/ 108 w 108"/>
              <a:gd name="T7" fmla="*/ 305 h 409"/>
              <a:gd name="T8" fmla="*/ 108 w 108"/>
              <a:gd name="T9" fmla="*/ 0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8" h="409">
                <a:moveTo>
                  <a:pt x="108" y="0"/>
                </a:moveTo>
                <a:lnTo>
                  <a:pt x="0" y="104"/>
                </a:lnTo>
                <a:lnTo>
                  <a:pt x="0" y="409"/>
                </a:lnTo>
                <a:lnTo>
                  <a:pt x="108" y="305"/>
                </a:lnTo>
                <a:lnTo>
                  <a:pt x="108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Freeform 23"/>
          <p:cNvSpPr>
            <a:spLocks noEditPoints="1"/>
          </p:cNvSpPr>
          <p:nvPr/>
        </p:nvSpPr>
        <p:spPr bwMode="auto">
          <a:xfrm>
            <a:off x="4513263" y="2541588"/>
            <a:ext cx="182562" cy="677862"/>
          </a:xfrm>
          <a:custGeom>
            <a:avLst/>
            <a:gdLst>
              <a:gd name="T0" fmla="*/ 115 w 115"/>
              <a:gd name="T1" fmla="*/ 0 h 427"/>
              <a:gd name="T2" fmla="*/ 0 w 115"/>
              <a:gd name="T3" fmla="*/ 111 h 427"/>
              <a:gd name="T4" fmla="*/ 0 w 115"/>
              <a:gd name="T5" fmla="*/ 427 h 427"/>
              <a:gd name="T6" fmla="*/ 115 w 115"/>
              <a:gd name="T7" fmla="*/ 316 h 427"/>
              <a:gd name="T8" fmla="*/ 115 w 115"/>
              <a:gd name="T9" fmla="*/ 0 h 427"/>
              <a:gd name="T10" fmla="*/ 107 w 115"/>
              <a:gd name="T11" fmla="*/ 314 h 427"/>
              <a:gd name="T12" fmla="*/ 108 w 115"/>
              <a:gd name="T13" fmla="*/ 311 h 427"/>
              <a:gd name="T14" fmla="*/ 1 w 115"/>
              <a:gd name="T15" fmla="*/ 415 h 427"/>
              <a:gd name="T16" fmla="*/ 7 w 115"/>
              <a:gd name="T17" fmla="*/ 418 h 427"/>
              <a:gd name="T18" fmla="*/ 7 w 115"/>
              <a:gd name="T19" fmla="*/ 113 h 427"/>
              <a:gd name="T20" fmla="*/ 6 w 115"/>
              <a:gd name="T21" fmla="*/ 115 h 427"/>
              <a:gd name="T22" fmla="*/ 114 w 115"/>
              <a:gd name="T23" fmla="*/ 12 h 427"/>
              <a:gd name="T24" fmla="*/ 107 w 115"/>
              <a:gd name="T25" fmla="*/ 9 h 427"/>
              <a:gd name="T26" fmla="*/ 107 w 115"/>
              <a:gd name="T27" fmla="*/ 314 h 4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5" h="427">
                <a:moveTo>
                  <a:pt x="115" y="0"/>
                </a:moveTo>
                <a:lnTo>
                  <a:pt x="0" y="111"/>
                </a:lnTo>
                <a:lnTo>
                  <a:pt x="0" y="427"/>
                </a:lnTo>
                <a:lnTo>
                  <a:pt x="115" y="316"/>
                </a:lnTo>
                <a:lnTo>
                  <a:pt x="115" y="0"/>
                </a:lnTo>
                <a:close/>
                <a:moveTo>
                  <a:pt x="107" y="314"/>
                </a:moveTo>
                <a:lnTo>
                  <a:pt x="108" y="311"/>
                </a:lnTo>
                <a:lnTo>
                  <a:pt x="1" y="415"/>
                </a:lnTo>
                <a:lnTo>
                  <a:pt x="7" y="418"/>
                </a:lnTo>
                <a:lnTo>
                  <a:pt x="7" y="113"/>
                </a:lnTo>
                <a:lnTo>
                  <a:pt x="6" y="115"/>
                </a:lnTo>
                <a:lnTo>
                  <a:pt x="114" y="12"/>
                </a:lnTo>
                <a:lnTo>
                  <a:pt x="107" y="9"/>
                </a:lnTo>
                <a:lnTo>
                  <a:pt x="107" y="3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2" name="Freeform 24"/>
          <p:cNvSpPr>
            <a:spLocks noEditPoints="1"/>
          </p:cNvSpPr>
          <p:nvPr/>
        </p:nvSpPr>
        <p:spPr bwMode="auto">
          <a:xfrm>
            <a:off x="4513263" y="2540000"/>
            <a:ext cx="184150" cy="681037"/>
          </a:xfrm>
          <a:custGeom>
            <a:avLst/>
            <a:gdLst>
              <a:gd name="T0" fmla="*/ 960 w 968"/>
              <a:gd name="T1" fmla="*/ 4 h 3569"/>
              <a:gd name="T2" fmla="*/ 967 w 968"/>
              <a:gd name="T3" fmla="*/ 7 h 3569"/>
              <a:gd name="T4" fmla="*/ 7 w 968"/>
              <a:gd name="T5" fmla="*/ 933 h 3569"/>
              <a:gd name="T6" fmla="*/ 8 w 968"/>
              <a:gd name="T7" fmla="*/ 930 h 3569"/>
              <a:gd name="T8" fmla="*/ 8 w 968"/>
              <a:gd name="T9" fmla="*/ 3564 h 3569"/>
              <a:gd name="T10" fmla="*/ 2 w 968"/>
              <a:gd name="T11" fmla="*/ 3562 h 3569"/>
              <a:gd name="T12" fmla="*/ 962 w 968"/>
              <a:gd name="T13" fmla="*/ 2636 h 3569"/>
              <a:gd name="T14" fmla="*/ 960 w 968"/>
              <a:gd name="T15" fmla="*/ 2639 h 3569"/>
              <a:gd name="T16" fmla="*/ 960 w 968"/>
              <a:gd name="T17" fmla="*/ 4 h 3569"/>
              <a:gd name="T18" fmla="*/ 968 w 968"/>
              <a:gd name="T19" fmla="*/ 2639 h 3569"/>
              <a:gd name="T20" fmla="*/ 967 w 968"/>
              <a:gd name="T21" fmla="*/ 2642 h 3569"/>
              <a:gd name="T22" fmla="*/ 7 w 968"/>
              <a:gd name="T23" fmla="*/ 3567 h 3569"/>
              <a:gd name="T24" fmla="*/ 3 w 968"/>
              <a:gd name="T25" fmla="*/ 3568 h 3569"/>
              <a:gd name="T26" fmla="*/ 0 w 968"/>
              <a:gd name="T27" fmla="*/ 3564 h 3569"/>
              <a:gd name="T28" fmla="*/ 0 w 968"/>
              <a:gd name="T29" fmla="*/ 930 h 3569"/>
              <a:gd name="T30" fmla="*/ 2 w 968"/>
              <a:gd name="T31" fmla="*/ 927 h 3569"/>
              <a:gd name="T32" fmla="*/ 962 w 968"/>
              <a:gd name="T33" fmla="*/ 2 h 3569"/>
              <a:gd name="T34" fmla="*/ 966 w 968"/>
              <a:gd name="T35" fmla="*/ 1 h 3569"/>
              <a:gd name="T36" fmla="*/ 968 w 968"/>
              <a:gd name="T37" fmla="*/ 4 h 3569"/>
              <a:gd name="T38" fmla="*/ 968 w 968"/>
              <a:gd name="T39" fmla="*/ 2639 h 3569"/>
              <a:gd name="T40" fmla="*/ 902 w 968"/>
              <a:gd name="T41" fmla="*/ 2622 h 3569"/>
              <a:gd name="T42" fmla="*/ 894 w 968"/>
              <a:gd name="T43" fmla="*/ 2621 h 3569"/>
              <a:gd name="T44" fmla="*/ 903 w 968"/>
              <a:gd name="T45" fmla="*/ 2596 h 3569"/>
              <a:gd name="T46" fmla="*/ 909 w 968"/>
              <a:gd name="T47" fmla="*/ 2600 h 3569"/>
              <a:gd name="T48" fmla="*/ 16 w 968"/>
              <a:gd name="T49" fmla="*/ 3467 h 3569"/>
              <a:gd name="T50" fmla="*/ 15 w 968"/>
              <a:gd name="T51" fmla="*/ 3461 h 3569"/>
              <a:gd name="T52" fmla="*/ 64 w 968"/>
              <a:gd name="T53" fmla="*/ 3486 h 3569"/>
              <a:gd name="T54" fmla="*/ 58 w 968"/>
              <a:gd name="T55" fmla="*/ 3489 h 3569"/>
              <a:gd name="T56" fmla="*/ 58 w 968"/>
              <a:gd name="T57" fmla="*/ 947 h 3569"/>
              <a:gd name="T58" fmla="*/ 66 w 968"/>
              <a:gd name="T59" fmla="*/ 948 h 3569"/>
              <a:gd name="T60" fmla="*/ 58 w 968"/>
              <a:gd name="T61" fmla="*/ 965 h 3569"/>
              <a:gd name="T62" fmla="*/ 51 w 968"/>
              <a:gd name="T63" fmla="*/ 960 h 3569"/>
              <a:gd name="T64" fmla="*/ 953 w 968"/>
              <a:gd name="T65" fmla="*/ 102 h 3569"/>
              <a:gd name="T66" fmla="*/ 955 w 968"/>
              <a:gd name="T67" fmla="*/ 108 h 3569"/>
              <a:gd name="T68" fmla="*/ 897 w 968"/>
              <a:gd name="T69" fmla="*/ 83 h 3569"/>
              <a:gd name="T70" fmla="*/ 902 w 968"/>
              <a:gd name="T71" fmla="*/ 80 h 3569"/>
              <a:gd name="T72" fmla="*/ 902 w 968"/>
              <a:gd name="T73" fmla="*/ 2622 h 3569"/>
              <a:gd name="T74" fmla="*/ 894 w 968"/>
              <a:gd name="T75" fmla="*/ 80 h 3569"/>
              <a:gd name="T76" fmla="*/ 896 w 968"/>
              <a:gd name="T77" fmla="*/ 76 h 3569"/>
              <a:gd name="T78" fmla="*/ 900 w 968"/>
              <a:gd name="T79" fmla="*/ 76 h 3569"/>
              <a:gd name="T80" fmla="*/ 958 w 968"/>
              <a:gd name="T81" fmla="*/ 101 h 3569"/>
              <a:gd name="T82" fmla="*/ 960 w 968"/>
              <a:gd name="T83" fmla="*/ 104 h 3569"/>
              <a:gd name="T84" fmla="*/ 959 w 968"/>
              <a:gd name="T85" fmla="*/ 107 h 3569"/>
              <a:gd name="T86" fmla="*/ 57 w 968"/>
              <a:gd name="T87" fmla="*/ 966 h 3569"/>
              <a:gd name="T88" fmla="*/ 52 w 968"/>
              <a:gd name="T89" fmla="*/ 966 h 3569"/>
              <a:gd name="T90" fmla="*/ 51 w 968"/>
              <a:gd name="T91" fmla="*/ 961 h 3569"/>
              <a:gd name="T92" fmla="*/ 59 w 968"/>
              <a:gd name="T93" fmla="*/ 945 h 3569"/>
              <a:gd name="T94" fmla="*/ 63 w 968"/>
              <a:gd name="T95" fmla="*/ 943 h 3569"/>
              <a:gd name="T96" fmla="*/ 66 w 968"/>
              <a:gd name="T97" fmla="*/ 947 h 3569"/>
              <a:gd name="T98" fmla="*/ 66 w 968"/>
              <a:gd name="T99" fmla="*/ 3489 h 3569"/>
              <a:gd name="T100" fmla="*/ 64 w 968"/>
              <a:gd name="T101" fmla="*/ 3493 h 3569"/>
              <a:gd name="T102" fmla="*/ 61 w 968"/>
              <a:gd name="T103" fmla="*/ 3493 h 3569"/>
              <a:gd name="T104" fmla="*/ 11 w 968"/>
              <a:gd name="T105" fmla="*/ 3468 h 3569"/>
              <a:gd name="T106" fmla="*/ 9 w 968"/>
              <a:gd name="T107" fmla="*/ 3465 h 3569"/>
              <a:gd name="T108" fmla="*/ 10 w 968"/>
              <a:gd name="T109" fmla="*/ 3462 h 3569"/>
              <a:gd name="T110" fmla="*/ 904 w 968"/>
              <a:gd name="T111" fmla="*/ 2594 h 3569"/>
              <a:gd name="T112" fmla="*/ 909 w 968"/>
              <a:gd name="T113" fmla="*/ 2594 h 3569"/>
              <a:gd name="T114" fmla="*/ 910 w 968"/>
              <a:gd name="T115" fmla="*/ 2599 h 3569"/>
              <a:gd name="T116" fmla="*/ 902 w 968"/>
              <a:gd name="T117" fmla="*/ 2624 h 3569"/>
              <a:gd name="T118" fmla="*/ 898 w 968"/>
              <a:gd name="T119" fmla="*/ 2626 h 3569"/>
              <a:gd name="T120" fmla="*/ 894 w 968"/>
              <a:gd name="T121" fmla="*/ 2622 h 3569"/>
              <a:gd name="T122" fmla="*/ 894 w 968"/>
              <a:gd name="T123" fmla="*/ 80 h 35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68" h="3569">
                <a:moveTo>
                  <a:pt x="960" y="4"/>
                </a:moveTo>
                <a:lnTo>
                  <a:pt x="967" y="7"/>
                </a:lnTo>
                <a:lnTo>
                  <a:pt x="7" y="933"/>
                </a:lnTo>
                <a:lnTo>
                  <a:pt x="8" y="930"/>
                </a:lnTo>
                <a:lnTo>
                  <a:pt x="8" y="3564"/>
                </a:lnTo>
                <a:lnTo>
                  <a:pt x="2" y="3562"/>
                </a:lnTo>
                <a:lnTo>
                  <a:pt x="962" y="2636"/>
                </a:lnTo>
                <a:lnTo>
                  <a:pt x="960" y="2639"/>
                </a:lnTo>
                <a:lnTo>
                  <a:pt x="960" y="4"/>
                </a:lnTo>
                <a:close/>
                <a:moveTo>
                  <a:pt x="968" y="2639"/>
                </a:moveTo>
                <a:cubicBezTo>
                  <a:pt x="968" y="2640"/>
                  <a:pt x="968" y="2641"/>
                  <a:pt x="967" y="2642"/>
                </a:cubicBezTo>
                <a:lnTo>
                  <a:pt x="7" y="3567"/>
                </a:lnTo>
                <a:cubicBezTo>
                  <a:pt x="6" y="3568"/>
                  <a:pt x="4" y="3569"/>
                  <a:pt x="3" y="3568"/>
                </a:cubicBezTo>
                <a:cubicBezTo>
                  <a:pt x="1" y="3568"/>
                  <a:pt x="0" y="3566"/>
                  <a:pt x="0" y="3564"/>
                </a:cubicBezTo>
                <a:lnTo>
                  <a:pt x="0" y="930"/>
                </a:lnTo>
                <a:cubicBezTo>
                  <a:pt x="0" y="929"/>
                  <a:pt x="1" y="928"/>
                  <a:pt x="2" y="927"/>
                </a:cubicBezTo>
                <a:lnTo>
                  <a:pt x="962" y="2"/>
                </a:lnTo>
                <a:cubicBezTo>
                  <a:pt x="963" y="0"/>
                  <a:pt x="965" y="0"/>
                  <a:pt x="966" y="1"/>
                </a:cubicBezTo>
                <a:cubicBezTo>
                  <a:pt x="968" y="1"/>
                  <a:pt x="968" y="3"/>
                  <a:pt x="968" y="4"/>
                </a:cubicBezTo>
                <a:lnTo>
                  <a:pt x="968" y="2639"/>
                </a:lnTo>
                <a:close/>
                <a:moveTo>
                  <a:pt x="902" y="2622"/>
                </a:moveTo>
                <a:lnTo>
                  <a:pt x="894" y="2621"/>
                </a:lnTo>
                <a:lnTo>
                  <a:pt x="903" y="2596"/>
                </a:lnTo>
                <a:lnTo>
                  <a:pt x="909" y="2600"/>
                </a:lnTo>
                <a:lnTo>
                  <a:pt x="16" y="3467"/>
                </a:lnTo>
                <a:lnTo>
                  <a:pt x="15" y="3461"/>
                </a:lnTo>
                <a:lnTo>
                  <a:pt x="64" y="3486"/>
                </a:lnTo>
                <a:lnTo>
                  <a:pt x="58" y="3489"/>
                </a:lnTo>
                <a:lnTo>
                  <a:pt x="58" y="947"/>
                </a:lnTo>
                <a:lnTo>
                  <a:pt x="66" y="948"/>
                </a:lnTo>
                <a:lnTo>
                  <a:pt x="58" y="965"/>
                </a:lnTo>
                <a:lnTo>
                  <a:pt x="51" y="960"/>
                </a:lnTo>
                <a:lnTo>
                  <a:pt x="953" y="102"/>
                </a:lnTo>
                <a:lnTo>
                  <a:pt x="955" y="108"/>
                </a:lnTo>
                <a:lnTo>
                  <a:pt x="897" y="83"/>
                </a:lnTo>
                <a:lnTo>
                  <a:pt x="902" y="80"/>
                </a:lnTo>
                <a:lnTo>
                  <a:pt x="902" y="2622"/>
                </a:lnTo>
                <a:close/>
                <a:moveTo>
                  <a:pt x="894" y="80"/>
                </a:moveTo>
                <a:cubicBezTo>
                  <a:pt x="894" y="78"/>
                  <a:pt x="895" y="77"/>
                  <a:pt x="896" y="76"/>
                </a:cubicBezTo>
                <a:cubicBezTo>
                  <a:pt x="897" y="75"/>
                  <a:pt x="899" y="75"/>
                  <a:pt x="900" y="76"/>
                </a:cubicBezTo>
                <a:lnTo>
                  <a:pt x="958" y="101"/>
                </a:lnTo>
                <a:cubicBezTo>
                  <a:pt x="959" y="101"/>
                  <a:pt x="960" y="102"/>
                  <a:pt x="960" y="104"/>
                </a:cubicBezTo>
                <a:cubicBezTo>
                  <a:pt x="960" y="105"/>
                  <a:pt x="960" y="106"/>
                  <a:pt x="959" y="107"/>
                </a:cubicBezTo>
                <a:lnTo>
                  <a:pt x="57" y="966"/>
                </a:lnTo>
                <a:cubicBezTo>
                  <a:pt x="55" y="967"/>
                  <a:pt x="53" y="968"/>
                  <a:pt x="52" y="966"/>
                </a:cubicBezTo>
                <a:cubicBezTo>
                  <a:pt x="50" y="965"/>
                  <a:pt x="50" y="963"/>
                  <a:pt x="51" y="961"/>
                </a:cubicBezTo>
                <a:lnTo>
                  <a:pt x="59" y="945"/>
                </a:lnTo>
                <a:cubicBezTo>
                  <a:pt x="60" y="943"/>
                  <a:pt x="61" y="942"/>
                  <a:pt x="63" y="943"/>
                </a:cubicBezTo>
                <a:cubicBezTo>
                  <a:pt x="65" y="943"/>
                  <a:pt x="66" y="945"/>
                  <a:pt x="66" y="947"/>
                </a:cubicBezTo>
                <a:lnTo>
                  <a:pt x="66" y="3489"/>
                </a:lnTo>
                <a:cubicBezTo>
                  <a:pt x="66" y="3491"/>
                  <a:pt x="66" y="3492"/>
                  <a:pt x="64" y="3493"/>
                </a:cubicBezTo>
                <a:cubicBezTo>
                  <a:pt x="63" y="3494"/>
                  <a:pt x="62" y="3494"/>
                  <a:pt x="61" y="3493"/>
                </a:cubicBezTo>
                <a:lnTo>
                  <a:pt x="11" y="3468"/>
                </a:lnTo>
                <a:cubicBezTo>
                  <a:pt x="10" y="3467"/>
                  <a:pt x="9" y="3466"/>
                  <a:pt x="9" y="3465"/>
                </a:cubicBezTo>
                <a:cubicBezTo>
                  <a:pt x="9" y="3464"/>
                  <a:pt x="9" y="3462"/>
                  <a:pt x="10" y="3462"/>
                </a:cubicBezTo>
                <a:lnTo>
                  <a:pt x="904" y="2594"/>
                </a:lnTo>
                <a:cubicBezTo>
                  <a:pt x="905" y="2593"/>
                  <a:pt x="907" y="2593"/>
                  <a:pt x="909" y="2594"/>
                </a:cubicBezTo>
                <a:cubicBezTo>
                  <a:pt x="910" y="2595"/>
                  <a:pt x="911" y="2597"/>
                  <a:pt x="910" y="2599"/>
                </a:cubicBezTo>
                <a:lnTo>
                  <a:pt x="902" y="2624"/>
                </a:lnTo>
                <a:cubicBezTo>
                  <a:pt x="901" y="2625"/>
                  <a:pt x="900" y="2627"/>
                  <a:pt x="898" y="2626"/>
                </a:cubicBezTo>
                <a:cubicBezTo>
                  <a:pt x="896" y="2626"/>
                  <a:pt x="894" y="2624"/>
                  <a:pt x="894" y="2622"/>
                </a:cubicBezTo>
                <a:lnTo>
                  <a:pt x="894" y="80"/>
                </a:lnTo>
                <a:close/>
              </a:path>
            </a:pathLst>
          </a:custGeom>
          <a:solidFill>
            <a:srgbClr val="FFFFFF"/>
          </a:solidFill>
          <a:ln w="0" cap="flat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3" name="Freeform 25"/>
          <p:cNvSpPr>
            <a:spLocks/>
          </p:cNvSpPr>
          <p:nvPr/>
        </p:nvSpPr>
        <p:spPr bwMode="auto">
          <a:xfrm>
            <a:off x="4510088" y="2987675"/>
            <a:ext cx="287337" cy="604837"/>
          </a:xfrm>
          <a:custGeom>
            <a:avLst/>
            <a:gdLst>
              <a:gd name="T0" fmla="*/ 181 w 181"/>
              <a:gd name="T1" fmla="*/ 0 h 381"/>
              <a:gd name="T2" fmla="*/ 0 w 181"/>
              <a:gd name="T3" fmla="*/ 174 h 381"/>
              <a:gd name="T4" fmla="*/ 0 w 181"/>
              <a:gd name="T5" fmla="*/ 381 h 381"/>
              <a:gd name="T6" fmla="*/ 181 w 181"/>
              <a:gd name="T7" fmla="*/ 208 h 381"/>
              <a:gd name="T8" fmla="*/ 181 w 181"/>
              <a:gd name="T9" fmla="*/ 0 h 3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81" h="381">
                <a:moveTo>
                  <a:pt x="181" y="0"/>
                </a:moveTo>
                <a:lnTo>
                  <a:pt x="0" y="174"/>
                </a:lnTo>
                <a:lnTo>
                  <a:pt x="0" y="381"/>
                </a:lnTo>
                <a:lnTo>
                  <a:pt x="181" y="208"/>
                </a:lnTo>
                <a:lnTo>
                  <a:pt x="181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" name="Freeform 26"/>
          <p:cNvSpPr>
            <a:spLocks noEditPoints="1"/>
          </p:cNvSpPr>
          <p:nvPr/>
        </p:nvSpPr>
        <p:spPr bwMode="auto">
          <a:xfrm>
            <a:off x="4503738" y="2974975"/>
            <a:ext cx="301625" cy="631825"/>
          </a:xfrm>
          <a:custGeom>
            <a:avLst/>
            <a:gdLst>
              <a:gd name="T0" fmla="*/ 190 w 190"/>
              <a:gd name="T1" fmla="*/ 0 h 398"/>
              <a:gd name="T2" fmla="*/ 0 w 190"/>
              <a:gd name="T3" fmla="*/ 180 h 398"/>
              <a:gd name="T4" fmla="*/ 0 w 190"/>
              <a:gd name="T5" fmla="*/ 398 h 398"/>
              <a:gd name="T6" fmla="*/ 190 w 190"/>
              <a:gd name="T7" fmla="*/ 218 h 398"/>
              <a:gd name="T8" fmla="*/ 190 w 190"/>
              <a:gd name="T9" fmla="*/ 0 h 398"/>
              <a:gd name="T10" fmla="*/ 182 w 190"/>
              <a:gd name="T11" fmla="*/ 216 h 398"/>
              <a:gd name="T12" fmla="*/ 184 w 190"/>
              <a:gd name="T13" fmla="*/ 213 h 398"/>
              <a:gd name="T14" fmla="*/ 1 w 190"/>
              <a:gd name="T15" fmla="*/ 387 h 398"/>
              <a:gd name="T16" fmla="*/ 8 w 190"/>
              <a:gd name="T17" fmla="*/ 389 h 398"/>
              <a:gd name="T18" fmla="*/ 8 w 190"/>
              <a:gd name="T19" fmla="*/ 182 h 398"/>
              <a:gd name="T20" fmla="*/ 6 w 190"/>
              <a:gd name="T21" fmla="*/ 185 h 398"/>
              <a:gd name="T22" fmla="*/ 189 w 190"/>
              <a:gd name="T23" fmla="*/ 11 h 398"/>
              <a:gd name="T24" fmla="*/ 182 w 190"/>
              <a:gd name="T25" fmla="*/ 8 h 398"/>
              <a:gd name="T26" fmla="*/ 182 w 190"/>
              <a:gd name="T27" fmla="*/ 216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90" h="398">
                <a:moveTo>
                  <a:pt x="190" y="0"/>
                </a:moveTo>
                <a:lnTo>
                  <a:pt x="0" y="180"/>
                </a:lnTo>
                <a:lnTo>
                  <a:pt x="0" y="398"/>
                </a:lnTo>
                <a:lnTo>
                  <a:pt x="190" y="218"/>
                </a:lnTo>
                <a:lnTo>
                  <a:pt x="190" y="0"/>
                </a:lnTo>
                <a:close/>
                <a:moveTo>
                  <a:pt x="182" y="216"/>
                </a:moveTo>
                <a:lnTo>
                  <a:pt x="184" y="213"/>
                </a:lnTo>
                <a:lnTo>
                  <a:pt x="1" y="387"/>
                </a:lnTo>
                <a:lnTo>
                  <a:pt x="8" y="389"/>
                </a:lnTo>
                <a:lnTo>
                  <a:pt x="8" y="182"/>
                </a:lnTo>
                <a:lnTo>
                  <a:pt x="6" y="185"/>
                </a:lnTo>
                <a:lnTo>
                  <a:pt x="189" y="11"/>
                </a:lnTo>
                <a:lnTo>
                  <a:pt x="182" y="8"/>
                </a:lnTo>
                <a:lnTo>
                  <a:pt x="182" y="2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5" name="Freeform 27"/>
          <p:cNvSpPr>
            <a:spLocks noEditPoints="1"/>
          </p:cNvSpPr>
          <p:nvPr/>
        </p:nvSpPr>
        <p:spPr bwMode="auto">
          <a:xfrm>
            <a:off x="4503738" y="2974975"/>
            <a:ext cx="301625" cy="631825"/>
          </a:xfrm>
          <a:custGeom>
            <a:avLst/>
            <a:gdLst>
              <a:gd name="T0" fmla="*/ 1576 w 1584"/>
              <a:gd name="T1" fmla="*/ 4 h 3321"/>
              <a:gd name="T2" fmla="*/ 1583 w 1584"/>
              <a:gd name="T3" fmla="*/ 7 h 3321"/>
              <a:gd name="T4" fmla="*/ 7 w 1584"/>
              <a:gd name="T5" fmla="*/ 1505 h 3321"/>
              <a:gd name="T6" fmla="*/ 8 w 1584"/>
              <a:gd name="T7" fmla="*/ 1502 h 3321"/>
              <a:gd name="T8" fmla="*/ 8 w 1584"/>
              <a:gd name="T9" fmla="*/ 3316 h 3321"/>
              <a:gd name="T10" fmla="*/ 2 w 1584"/>
              <a:gd name="T11" fmla="*/ 3314 h 3321"/>
              <a:gd name="T12" fmla="*/ 1578 w 1584"/>
              <a:gd name="T13" fmla="*/ 1816 h 3321"/>
              <a:gd name="T14" fmla="*/ 1576 w 1584"/>
              <a:gd name="T15" fmla="*/ 1819 h 3321"/>
              <a:gd name="T16" fmla="*/ 1576 w 1584"/>
              <a:gd name="T17" fmla="*/ 4 h 3321"/>
              <a:gd name="T18" fmla="*/ 1584 w 1584"/>
              <a:gd name="T19" fmla="*/ 1819 h 3321"/>
              <a:gd name="T20" fmla="*/ 1583 w 1584"/>
              <a:gd name="T21" fmla="*/ 1821 h 3321"/>
              <a:gd name="T22" fmla="*/ 7 w 1584"/>
              <a:gd name="T23" fmla="*/ 3319 h 3321"/>
              <a:gd name="T24" fmla="*/ 3 w 1584"/>
              <a:gd name="T25" fmla="*/ 3320 h 3321"/>
              <a:gd name="T26" fmla="*/ 0 w 1584"/>
              <a:gd name="T27" fmla="*/ 3316 h 3321"/>
              <a:gd name="T28" fmla="*/ 0 w 1584"/>
              <a:gd name="T29" fmla="*/ 1502 h 3321"/>
              <a:gd name="T30" fmla="*/ 2 w 1584"/>
              <a:gd name="T31" fmla="*/ 1499 h 3321"/>
              <a:gd name="T32" fmla="*/ 1578 w 1584"/>
              <a:gd name="T33" fmla="*/ 2 h 3321"/>
              <a:gd name="T34" fmla="*/ 1582 w 1584"/>
              <a:gd name="T35" fmla="*/ 1 h 3321"/>
              <a:gd name="T36" fmla="*/ 1584 w 1584"/>
              <a:gd name="T37" fmla="*/ 4 h 3321"/>
              <a:gd name="T38" fmla="*/ 1584 w 1584"/>
              <a:gd name="T39" fmla="*/ 1819 h 3321"/>
              <a:gd name="T40" fmla="*/ 1518 w 1584"/>
              <a:gd name="T41" fmla="*/ 1802 h 3321"/>
              <a:gd name="T42" fmla="*/ 1510 w 1584"/>
              <a:gd name="T43" fmla="*/ 1800 h 3321"/>
              <a:gd name="T44" fmla="*/ 1527 w 1584"/>
              <a:gd name="T45" fmla="*/ 1775 h 3321"/>
              <a:gd name="T46" fmla="*/ 1533 w 1584"/>
              <a:gd name="T47" fmla="*/ 1780 h 3321"/>
              <a:gd name="T48" fmla="*/ 16 w 1584"/>
              <a:gd name="T49" fmla="*/ 3228 h 3321"/>
              <a:gd name="T50" fmla="*/ 14 w 1584"/>
              <a:gd name="T51" fmla="*/ 3221 h 3321"/>
              <a:gd name="T52" fmla="*/ 72 w 1584"/>
              <a:gd name="T53" fmla="*/ 3238 h 3321"/>
              <a:gd name="T54" fmla="*/ 67 w 1584"/>
              <a:gd name="T55" fmla="*/ 3242 h 3321"/>
              <a:gd name="T56" fmla="*/ 67 w 1584"/>
              <a:gd name="T57" fmla="*/ 1519 h 3321"/>
              <a:gd name="T58" fmla="*/ 75 w 1584"/>
              <a:gd name="T59" fmla="*/ 1521 h 3321"/>
              <a:gd name="T60" fmla="*/ 58 w 1584"/>
              <a:gd name="T61" fmla="*/ 1546 h 3321"/>
              <a:gd name="T62" fmla="*/ 52 w 1584"/>
              <a:gd name="T63" fmla="*/ 1541 h 3321"/>
              <a:gd name="T64" fmla="*/ 1569 w 1584"/>
              <a:gd name="T65" fmla="*/ 93 h 3321"/>
              <a:gd name="T66" fmla="*/ 1571 w 1584"/>
              <a:gd name="T67" fmla="*/ 100 h 3321"/>
              <a:gd name="T68" fmla="*/ 1512 w 1584"/>
              <a:gd name="T69" fmla="*/ 75 h 3321"/>
              <a:gd name="T70" fmla="*/ 1518 w 1584"/>
              <a:gd name="T71" fmla="*/ 71 h 3321"/>
              <a:gd name="T72" fmla="*/ 1518 w 1584"/>
              <a:gd name="T73" fmla="*/ 1802 h 3321"/>
              <a:gd name="T74" fmla="*/ 1510 w 1584"/>
              <a:gd name="T75" fmla="*/ 71 h 3321"/>
              <a:gd name="T76" fmla="*/ 1512 w 1584"/>
              <a:gd name="T77" fmla="*/ 68 h 3321"/>
              <a:gd name="T78" fmla="*/ 1515 w 1584"/>
              <a:gd name="T79" fmla="*/ 67 h 3321"/>
              <a:gd name="T80" fmla="*/ 1574 w 1584"/>
              <a:gd name="T81" fmla="*/ 92 h 3321"/>
              <a:gd name="T82" fmla="*/ 1576 w 1584"/>
              <a:gd name="T83" fmla="*/ 95 h 3321"/>
              <a:gd name="T84" fmla="*/ 1575 w 1584"/>
              <a:gd name="T85" fmla="*/ 99 h 3321"/>
              <a:gd name="T86" fmla="*/ 57 w 1584"/>
              <a:gd name="T87" fmla="*/ 1547 h 3321"/>
              <a:gd name="T88" fmla="*/ 52 w 1584"/>
              <a:gd name="T89" fmla="*/ 1547 h 3321"/>
              <a:gd name="T90" fmla="*/ 51 w 1584"/>
              <a:gd name="T91" fmla="*/ 1542 h 3321"/>
              <a:gd name="T92" fmla="*/ 68 w 1584"/>
              <a:gd name="T93" fmla="*/ 1517 h 3321"/>
              <a:gd name="T94" fmla="*/ 72 w 1584"/>
              <a:gd name="T95" fmla="*/ 1515 h 3321"/>
              <a:gd name="T96" fmla="*/ 75 w 1584"/>
              <a:gd name="T97" fmla="*/ 1519 h 3321"/>
              <a:gd name="T98" fmla="*/ 75 w 1584"/>
              <a:gd name="T99" fmla="*/ 3242 h 3321"/>
              <a:gd name="T100" fmla="*/ 74 w 1584"/>
              <a:gd name="T101" fmla="*/ 3245 h 3321"/>
              <a:gd name="T102" fmla="*/ 70 w 1584"/>
              <a:gd name="T103" fmla="*/ 3245 h 3321"/>
              <a:gd name="T104" fmla="*/ 12 w 1584"/>
              <a:gd name="T105" fmla="*/ 3229 h 3321"/>
              <a:gd name="T106" fmla="*/ 9 w 1584"/>
              <a:gd name="T107" fmla="*/ 3226 h 3321"/>
              <a:gd name="T108" fmla="*/ 10 w 1584"/>
              <a:gd name="T109" fmla="*/ 3222 h 3321"/>
              <a:gd name="T110" fmla="*/ 1528 w 1584"/>
              <a:gd name="T111" fmla="*/ 1774 h 3321"/>
              <a:gd name="T112" fmla="*/ 1533 w 1584"/>
              <a:gd name="T113" fmla="*/ 1774 h 3321"/>
              <a:gd name="T114" fmla="*/ 1534 w 1584"/>
              <a:gd name="T115" fmla="*/ 1779 h 3321"/>
              <a:gd name="T116" fmla="*/ 1517 w 1584"/>
              <a:gd name="T117" fmla="*/ 1804 h 3321"/>
              <a:gd name="T118" fmla="*/ 1513 w 1584"/>
              <a:gd name="T119" fmla="*/ 1806 h 3321"/>
              <a:gd name="T120" fmla="*/ 1510 w 1584"/>
              <a:gd name="T121" fmla="*/ 1802 h 3321"/>
              <a:gd name="T122" fmla="*/ 1510 w 1584"/>
              <a:gd name="T123" fmla="*/ 71 h 33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84" h="3321">
                <a:moveTo>
                  <a:pt x="1576" y="4"/>
                </a:moveTo>
                <a:lnTo>
                  <a:pt x="1583" y="7"/>
                </a:lnTo>
                <a:lnTo>
                  <a:pt x="7" y="1505"/>
                </a:lnTo>
                <a:lnTo>
                  <a:pt x="8" y="1502"/>
                </a:lnTo>
                <a:lnTo>
                  <a:pt x="8" y="3316"/>
                </a:lnTo>
                <a:lnTo>
                  <a:pt x="2" y="3314"/>
                </a:lnTo>
                <a:lnTo>
                  <a:pt x="1578" y="1816"/>
                </a:lnTo>
                <a:lnTo>
                  <a:pt x="1576" y="1819"/>
                </a:lnTo>
                <a:lnTo>
                  <a:pt x="1576" y="4"/>
                </a:lnTo>
                <a:close/>
                <a:moveTo>
                  <a:pt x="1584" y="1819"/>
                </a:moveTo>
                <a:cubicBezTo>
                  <a:pt x="1584" y="1820"/>
                  <a:pt x="1584" y="1821"/>
                  <a:pt x="1583" y="1821"/>
                </a:cubicBezTo>
                <a:lnTo>
                  <a:pt x="7" y="3319"/>
                </a:lnTo>
                <a:cubicBezTo>
                  <a:pt x="6" y="3320"/>
                  <a:pt x="4" y="3321"/>
                  <a:pt x="3" y="3320"/>
                </a:cubicBezTo>
                <a:cubicBezTo>
                  <a:pt x="1" y="3320"/>
                  <a:pt x="0" y="3318"/>
                  <a:pt x="0" y="3316"/>
                </a:cubicBezTo>
                <a:lnTo>
                  <a:pt x="0" y="1502"/>
                </a:lnTo>
                <a:cubicBezTo>
                  <a:pt x="0" y="1501"/>
                  <a:pt x="1" y="1500"/>
                  <a:pt x="2" y="1499"/>
                </a:cubicBezTo>
                <a:lnTo>
                  <a:pt x="1578" y="2"/>
                </a:lnTo>
                <a:cubicBezTo>
                  <a:pt x="1579" y="0"/>
                  <a:pt x="1581" y="0"/>
                  <a:pt x="1582" y="1"/>
                </a:cubicBezTo>
                <a:cubicBezTo>
                  <a:pt x="1584" y="1"/>
                  <a:pt x="1584" y="3"/>
                  <a:pt x="1584" y="4"/>
                </a:cubicBezTo>
                <a:lnTo>
                  <a:pt x="1584" y="1819"/>
                </a:lnTo>
                <a:close/>
                <a:moveTo>
                  <a:pt x="1518" y="1802"/>
                </a:moveTo>
                <a:lnTo>
                  <a:pt x="1510" y="1800"/>
                </a:lnTo>
                <a:lnTo>
                  <a:pt x="1527" y="1775"/>
                </a:lnTo>
                <a:lnTo>
                  <a:pt x="1533" y="1780"/>
                </a:lnTo>
                <a:lnTo>
                  <a:pt x="16" y="3228"/>
                </a:lnTo>
                <a:lnTo>
                  <a:pt x="14" y="3221"/>
                </a:lnTo>
                <a:lnTo>
                  <a:pt x="72" y="3238"/>
                </a:lnTo>
                <a:lnTo>
                  <a:pt x="67" y="3242"/>
                </a:lnTo>
                <a:lnTo>
                  <a:pt x="67" y="1519"/>
                </a:lnTo>
                <a:lnTo>
                  <a:pt x="75" y="1521"/>
                </a:lnTo>
                <a:lnTo>
                  <a:pt x="58" y="1546"/>
                </a:lnTo>
                <a:lnTo>
                  <a:pt x="52" y="1541"/>
                </a:lnTo>
                <a:lnTo>
                  <a:pt x="1569" y="93"/>
                </a:lnTo>
                <a:lnTo>
                  <a:pt x="1571" y="100"/>
                </a:lnTo>
                <a:lnTo>
                  <a:pt x="1512" y="75"/>
                </a:lnTo>
                <a:lnTo>
                  <a:pt x="1518" y="71"/>
                </a:lnTo>
                <a:lnTo>
                  <a:pt x="1518" y="1802"/>
                </a:lnTo>
                <a:close/>
                <a:moveTo>
                  <a:pt x="1510" y="71"/>
                </a:moveTo>
                <a:cubicBezTo>
                  <a:pt x="1510" y="70"/>
                  <a:pt x="1510" y="68"/>
                  <a:pt x="1512" y="68"/>
                </a:cubicBezTo>
                <a:cubicBezTo>
                  <a:pt x="1513" y="67"/>
                  <a:pt x="1514" y="67"/>
                  <a:pt x="1515" y="67"/>
                </a:cubicBezTo>
                <a:lnTo>
                  <a:pt x="1574" y="92"/>
                </a:lnTo>
                <a:cubicBezTo>
                  <a:pt x="1575" y="93"/>
                  <a:pt x="1576" y="94"/>
                  <a:pt x="1576" y="95"/>
                </a:cubicBezTo>
                <a:cubicBezTo>
                  <a:pt x="1576" y="97"/>
                  <a:pt x="1576" y="98"/>
                  <a:pt x="1575" y="99"/>
                </a:cubicBezTo>
                <a:lnTo>
                  <a:pt x="57" y="1547"/>
                </a:lnTo>
                <a:cubicBezTo>
                  <a:pt x="56" y="1548"/>
                  <a:pt x="53" y="1548"/>
                  <a:pt x="52" y="1547"/>
                </a:cubicBezTo>
                <a:cubicBezTo>
                  <a:pt x="50" y="1546"/>
                  <a:pt x="50" y="1543"/>
                  <a:pt x="51" y="1542"/>
                </a:cubicBezTo>
                <a:lnTo>
                  <a:pt x="68" y="1517"/>
                </a:lnTo>
                <a:cubicBezTo>
                  <a:pt x="69" y="1515"/>
                  <a:pt x="71" y="1515"/>
                  <a:pt x="72" y="1515"/>
                </a:cubicBezTo>
                <a:cubicBezTo>
                  <a:pt x="74" y="1516"/>
                  <a:pt x="75" y="1517"/>
                  <a:pt x="75" y="1519"/>
                </a:cubicBezTo>
                <a:lnTo>
                  <a:pt x="75" y="3242"/>
                </a:lnTo>
                <a:cubicBezTo>
                  <a:pt x="75" y="3243"/>
                  <a:pt x="75" y="3244"/>
                  <a:pt x="74" y="3245"/>
                </a:cubicBezTo>
                <a:cubicBezTo>
                  <a:pt x="73" y="3246"/>
                  <a:pt x="71" y="3246"/>
                  <a:pt x="70" y="3245"/>
                </a:cubicBezTo>
                <a:lnTo>
                  <a:pt x="12" y="3229"/>
                </a:lnTo>
                <a:cubicBezTo>
                  <a:pt x="10" y="3228"/>
                  <a:pt x="9" y="3227"/>
                  <a:pt x="9" y="3226"/>
                </a:cubicBezTo>
                <a:cubicBezTo>
                  <a:pt x="9" y="3224"/>
                  <a:pt x="9" y="3223"/>
                  <a:pt x="10" y="3222"/>
                </a:cubicBezTo>
                <a:lnTo>
                  <a:pt x="1528" y="1774"/>
                </a:lnTo>
                <a:cubicBezTo>
                  <a:pt x="1529" y="1773"/>
                  <a:pt x="1531" y="1773"/>
                  <a:pt x="1533" y="1774"/>
                </a:cubicBezTo>
                <a:cubicBezTo>
                  <a:pt x="1535" y="1775"/>
                  <a:pt x="1535" y="1777"/>
                  <a:pt x="1534" y="1779"/>
                </a:cubicBezTo>
                <a:lnTo>
                  <a:pt x="1517" y="1804"/>
                </a:lnTo>
                <a:cubicBezTo>
                  <a:pt x="1516" y="1806"/>
                  <a:pt x="1514" y="1806"/>
                  <a:pt x="1513" y="1806"/>
                </a:cubicBezTo>
                <a:cubicBezTo>
                  <a:pt x="1511" y="1805"/>
                  <a:pt x="1510" y="1804"/>
                  <a:pt x="1510" y="1802"/>
                </a:cubicBezTo>
                <a:lnTo>
                  <a:pt x="1510" y="71"/>
                </a:lnTo>
                <a:close/>
              </a:path>
            </a:pathLst>
          </a:custGeom>
          <a:solidFill>
            <a:srgbClr val="FFFFFF"/>
          </a:solidFill>
          <a:ln w="0" cap="flat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8"/>
          <p:cNvSpPr>
            <a:spLocks/>
          </p:cNvSpPr>
          <p:nvPr/>
        </p:nvSpPr>
        <p:spPr bwMode="auto">
          <a:xfrm>
            <a:off x="4714875" y="2465388"/>
            <a:ext cx="77787" cy="371475"/>
          </a:xfrm>
          <a:custGeom>
            <a:avLst/>
            <a:gdLst>
              <a:gd name="T0" fmla="*/ 49 w 49"/>
              <a:gd name="T1" fmla="*/ 0 h 234"/>
              <a:gd name="T2" fmla="*/ 0 w 49"/>
              <a:gd name="T3" fmla="*/ 47 h 234"/>
              <a:gd name="T4" fmla="*/ 0 w 49"/>
              <a:gd name="T5" fmla="*/ 234 h 234"/>
              <a:gd name="T6" fmla="*/ 49 w 49"/>
              <a:gd name="T7" fmla="*/ 188 h 234"/>
              <a:gd name="T8" fmla="*/ 49 w 49"/>
              <a:gd name="T9" fmla="*/ 0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" h="234">
                <a:moveTo>
                  <a:pt x="49" y="0"/>
                </a:moveTo>
                <a:lnTo>
                  <a:pt x="0" y="47"/>
                </a:lnTo>
                <a:lnTo>
                  <a:pt x="0" y="234"/>
                </a:lnTo>
                <a:lnTo>
                  <a:pt x="49" y="188"/>
                </a:lnTo>
                <a:lnTo>
                  <a:pt x="49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29"/>
          <p:cNvSpPr>
            <a:spLocks noEditPoints="1"/>
          </p:cNvSpPr>
          <p:nvPr/>
        </p:nvSpPr>
        <p:spPr bwMode="auto">
          <a:xfrm>
            <a:off x="4710113" y="2452688"/>
            <a:ext cx="90487" cy="400050"/>
          </a:xfrm>
          <a:custGeom>
            <a:avLst/>
            <a:gdLst>
              <a:gd name="T0" fmla="*/ 57 w 57"/>
              <a:gd name="T1" fmla="*/ 0 h 252"/>
              <a:gd name="T2" fmla="*/ 0 w 57"/>
              <a:gd name="T3" fmla="*/ 54 h 252"/>
              <a:gd name="T4" fmla="*/ 0 w 57"/>
              <a:gd name="T5" fmla="*/ 252 h 252"/>
              <a:gd name="T6" fmla="*/ 57 w 57"/>
              <a:gd name="T7" fmla="*/ 198 h 252"/>
              <a:gd name="T8" fmla="*/ 57 w 57"/>
              <a:gd name="T9" fmla="*/ 0 h 252"/>
              <a:gd name="T10" fmla="*/ 49 w 57"/>
              <a:gd name="T11" fmla="*/ 197 h 252"/>
              <a:gd name="T12" fmla="*/ 51 w 57"/>
              <a:gd name="T13" fmla="*/ 194 h 252"/>
              <a:gd name="T14" fmla="*/ 2 w 57"/>
              <a:gd name="T15" fmla="*/ 241 h 252"/>
              <a:gd name="T16" fmla="*/ 8 w 57"/>
              <a:gd name="T17" fmla="*/ 243 h 252"/>
              <a:gd name="T18" fmla="*/ 8 w 57"/>
              <a:gd name="T19" fmla="*/ 56 h 252"/>
              <a:gd name="T20" fmla="*/ 7 w 57"/>
              <a:gd name="T21" fmla="*/ 59 h 252"/>
              <a:gd name="T22" fmla="*/ 56 w 57"/>
              <a:gd name="T23" fmla="*/ 12 h 252"/>
              <a:gd name="T24" fmla="*/ 49 w 57"/>
              <a:gd name="T25" fmla="*/ 9 h 252"/>
              <a:gd name="T26" fmla="*/ 49 w 57"/>
              <a:gd name="T27" fmla="*/ 197 h 2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7" h="252">
                <a:moveTo>
                  <a:pt x="57" y="0"/>
                </a:moveTo>
                <a:lnTo>
                  <a:pt x="0" y="54"/>
                </a:lnTo>
                <a:lnTo>
                  <a:pt x="0" y="252"/>
                </a:lnTo>
                <a:lnTo>
                  <a:pt x="57" y="198"/>
                </a:lnTo>
                <a:lnTo>
                  <a:pt x="57" y="0"/>
                </a:lnTo>
                <a:close/>
                <a:moveTo>
                  <a:pt x="49" y="197"/>
                </a:moveTo>
                <a:lnTo>
                  <a:pt x="51" y="194"/>
                </a:lnTo>
                <a:lnTo>
                  <a:pt x="2" y="241"/>
                </a:lnTo>
                <a:lnTo>
                  <a:pt x="8" y="243"/>
                </a:lnTo>
                <a:lnTo>
                  <a:pt x="8" y="56"/>
                </a:lnTo>
                <a:lnTo>
                  <a:pt x="7" y="59"/>
                </a:lnTo>
                <a:lnTo>
                  <a:pt x="56" y="12"/>
                </a:lnTo>
                <a:lnTo>
                  <a:pt x="49" y="9"/>
                </a:lnTo>
                <a:lnTo>
                  <a:pt x="49" y="197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30"/>
          <p:cNvSpPr>
            <a:spLocks noEditPoints="1"/>
          </p:cNvSpPr>
          <p:nvPr/>
        </p:nvSpPr>
        <p:spPr bwMode="auto">
          <a:xfrm>
            <a:off x="4708525" y="2452688"/>
            <a:ext cx="92075" cy="400050"/>
          </a:xfrm>
          <a:custGeom>
            <a:avLst/>
            <a:gdLst>
              <a:gd name="T0" fmla="*/ 472 w 480"/>
              <a:gd name="T1" fmla="*/ 4 h 2105"/>
              <a:gd name="T2" fmla="*/ 479 w 480"/>
              <a:gd name="T3" fmla="*/ 7 h 2105"/>
              <a:gd name="T4" fmla="*/ 7 w 480"/>
              <a:gd name="T5" fmla="*/ 458 h 2105"/>
              <a:gd name="T6" fmla="*/ 8 w 480"/>
              <a:gd name="T7" fmla="*/ 455 h 2105"/>
              <a:gd name="T8" fmla="*/ 8 w 480"/>
              <a:gd name="T9" fmla="*/ 2100 h 2105"/>
              <a:gd name="T10" fmla="*/ 2 w 480"/>
              <a:gd name="T11" fmla="*/ 2098 h 2105"/>
              <a:gd name="T12" fmla="*/ 474 w 480"/>
              <a:gd name="T13" fmla="*/ 1647 h 2105"/>
              <a:gd name="T14" fmla="*/ 472 w 480"/>
              <a:gd name="T15" fmla="*/ 1650 h 2105"/>
              <a:gd name="T16" fmla="*/ 472 w 480"/>
              <a:gd name="T17" fmla="*/ 4 h 2105"/>
              <a:gd name="T18" fmla="*/ 480 w 480"/>
              <a:gd name="T19" fmla="*/ 1650 h 2105"/>
              <a:gd name="T20" fmla="*/ 479 w 480"/>
              <a:gd name="T21" fmla="*/ 1652 h 2105"/>
              <a:gd name="T22" fmla="*/ 7 w 480"/>
              <a:gd name="T23" fmla="*/ 2103 h 2105"/>
              <a:gd name="T24" fmla="*/ 3 w 480"/>
              <a:gd name="T25" fmla="*/ 2104 h 2105"/>
              <a:gd name="T26" fmla="*/ 0 w 480"/>
              <a:gd name="T27" fmla="*/ 2100 h 2105"/>
              <a:gd name="T28" fmla="*/ 0 w 480"/>
              <a:gd name="T29" fmla="*/ 455 h 2105"/>
              <a:gd name="T30" fmla="*/ 2 w 480"/>
              <a:gd name="T31" fmla="*/ 453 h 2105"/>
              <a:gd name="T32" fmla="*/ 474 w 480"/>
              <a:gd name="T33" fmla="*/ 2 h 2105"/>
              <a:gd name="T34" fmla="*/ 478 w 480"/>
              <a:gd name="T35" fmla="*/ 1 h 2105"/>
              <a:gd name="T36" fmla="*/ 480 w 480"/>
              <a:gd name="T37" fmla="*/ 4 h 2105"/>
              <a:gd name="T38" fmla="*/ 480 w 480"/>
              <a:gd name="T39" fmla="*/ 1650 h 2105"/>
              <a:gd name="T40" fmla="*/ 414 w 480"/>
              <a:gd name="T41" fmla="*/ 1641 h 2105"/>
              <a:gd name="T42" fmla="*/ 407 w 480"/>
              <a:gd name="T43" fmla="*/ 1639 h 2105"/>
              <a:gd name="T44" fmla="*/ 423 w 480"/>
              <a:gd name="T45" fmla="*/ 1614 h 2105"/>
              <a:gd name="T46" fmla="*/ 430 w 480"/>
              <a:gd name="T47" fmla="*/ 1619 h 2105"/>
              <a:gd name="T48" fmla="*/ 24 w 480"/>
              <a:gd name="T49" fmla="*/ 2011 h 2105"/>
              <a:gd name="T50" fmla="*/ 22 w 480"/>
              <a:gd name="T51" fmla="*/ 2005 h 2105"/>
              <a:gd name="T52" fmla="*/ 72 w 480"/>
              <a:gd name="T53" fmla="*/ 2022 h 2105"/>
              <a:gd name="T54" fmla="*/ 67 w 480"/>
              <a:gd name="T55" fmla="*/ 2025 h 2105"/>
              <a:gd name="T56" fmla="*/ 67 w 480"/>
              <a:gd name="T57" fmla="*/ 472 h 2105"/>
              <a:gd name="T58" fmla="*/ 75 w 480"/>
              <a:gd name="T59" fmla="*/ 473 h 2105"/>
              <a:gd name="T60" fmla="*/ 66 w 480"/>
              <a:gd name="T61" fmla="*/ 498 h 2105"/>
              <a:gd name="T62" fmla="*/ 60 w 480"/>
              <a:gd name="T63" fmla="*/ 494 h 2105"/>
              <a:gd name="T64" fmla="*/ 465 w 480"/>
              <a:gd name="T65" fmla="*/ 102 h 2105"/>
              <a:gd name="T66" fmla="*/ 467 w 480"/>
              <a:gd name="T67" fmla="*/ 108 h 2105"/>
              <a:gd name="T68" fmla="*/ 409 w 480"/>
              <a:gd name="T69" fmla="*/ 83 h 2105"/>
              <a:gd name="T70" fmla="*/ 414 w 480"/>
              <a:gd name="T71" fmla="*/ 80 h 2105"/>
              <a:gd name="T72" fmla="*/ 414 w 480"/>
              <a:gd name="T73" fmla="*/ 1641 h 2105"/>
              <a:gd name="T74" fmla="*/ 406 w 480"/>
              <a:gd name="T75" fmla="*/ 80 h 2105"/>
              <a:gd name="T76" fmla="*/ 408 w 480"/>
              <a:gd name="T77" fmla="*/ 76 h 2105"/>
              <a:gd name="T78" fmla="*/ 412 w 480"/>
              <a:gd name="T79" fmla="*/ 76 h 2105"/>
              <a:gd name="T80" fmla="*/ 470 w 480"/>
              <a:gd name="T81" fmla="*/ 101 h 2105"/>
              <a:gd name="T82" fmla="*/ 472 w 480"/>
              <a:gd name="T83" fmla="*/ 104 h 2105"/>
              <a:gd name="T84" fmla="*/ 471 w 480"/>
              <a:gd name="T85" fmla="*/ 108 h 2105"/>
              <a:gd name="T86" fmla="*/ 65 w 480"/>
              <a:gd name="T87" fmla="*/ 500 h 2105"/>
              <a:gd name="T88" fmla="*/ 60 w 480"/>
              <a:gd name="T89" fmla="*/ 501 h 2105"/>
              <a:gd name="T90" fmla="*/ 59 w 480"/>
              <a:gd name="T91" fmla="*/ 496 h 2105"/>
              <a:gd name="T92" fmla="*/ 67 w 480"/>
              <a:gd name="T93" fmla="*/ 471 h 2105"/>
              <a:gd name="T94" fmla="*/ 71 w 480"/>
              <a:gd name="T95" fmla="*/ 468 h 2105"/>
              <a:gd name="T96" fmla="*/ 75 w 480"/>
              <a:gd name="T97" fmla="*/ 472 h 2105"/>
              <a:gd name="T98" fmla="*/ 75 w 480"/>
              <a:gd name="T99" fmla="*/ 2025 h 2105"/>
              <a:gd name="T100" fmla="*/ 73 w 480"/>
              <a:gd name="T101" fmla="*/ 2029 h 2105"/>
              <a:gd name="T102" fmla="*/ 69 w 480"/>
              <a:gd name="T103" fmla="*/ 2029 h 2105"/>
              <a:gd name="T104" fmla="*/ 20 w 480"/>
              <a:gd name="T105" fmla="*/ 2012 h 2105"/>
              <a:gd name="T106" fmla="*/ 17 w 480"/>
              <a:gd name="T107" fmla="*/ 2009 h 2105"/>
              <a:gd name="T108" fmla="*/ 18 w 480"/>
              <a:gd name="T109" fmla="*/ 2006 h 2105"/>
              <a:gd name="T110" fmla="*/ 424 w 480"/>
              <a:gd name="T111" fmla="*/ 1613 h 2105"/>
              <a:gd name="T112" fmla="*/ 429 w 480"/>
              <a:gd name="T113" fmla="*/ 1613 h 2105"/>
              <a:gd name="T114" fmla="*/ 430 w 480"/>
              <a:gd name="T115" fmla="*/ 1618 h 2105"/>
              <a:gd name="T116" fmla="*/ 414 w 480"/>
              <a:gd name="T117" fmla="*/ 1643 h 2105"/>
              <a:gd name="T118" fmla="*/ 409 w 480"/>
              <a:gd name="T119" fmla="*/ 1645 h 2105"/>
              <a:gd name="T120" fmla="*/ 406 w 480"/>
              <a:gd name="T121" fmla="*/ 1641 h 2105"/>
              <a:gd name="T122" fmla="*/ 406 w 480"/>
              <a:gd name="T123" fmla="*/ 80 h 2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80" h="2105">
                <a:moveTo>
                  <a:pt x="472" y="4"/>
                </a:moveTo>
                <a:lnTo>
                  <a:pt x="479" y="7"/>
                </a:lnTo>
                <a:lnTo>
                  <a:pt x="7" y="458"/>
                </a:lnTo>
                <a:lnTo>
                  <a:pt x="8" y="455"/>
                </a:lnTo>
                <a:lnTo>
                  <a:pt x="8" y="2100"/>
                </a:lnTo>
                <a:lnTo>
                  <a:pt x="2" y="2098"/>
                </a:lnTo>
                <a:lnTo>
                  <a:pt x="474" y="1647"/>
                </a:lnTo>
                <a:lnTo>
                  <a:pt x="472" y="1650"/>
                </a:lnTo>
                <a:lnTo>
                  <a:pt x="472" y="4"/>
                </a:lnTo>
                <a:close/>
                <a:moveTo>
                  <a:pt x="480" y="1650"/>
                </a:moveTo>
                <a:cubicBezTo>
                  <a:pt x="480" y="1651"/>
                  <a:pt x="480" y="1652"/>
                  <a:pt x="479" y="1652"/>
                </a:cubicBezTo>
                <a:lnTo>
                  <a:pt x="7" y="2103"/>
                </a:lnTo>
                <a:cubicBezTo>
                  <a:pt x="6" y="2104"/>
                  <a:pt x="4" y="2105"/>
                  <a:pt x="3" y="2104"/>
                </a:cubicBezTo>
                <a:cubicBezTo>
                  <a:pt x="1" y="2104"/>
                  <a:pt x="0" y="2102"/>
                  <a:pt x="0" y="2100"/>
                </a:cubicBezTo>
                <a:lnTo>
                  <a:pt x="0" y="455"/>
                </a:lnTo>
                <a:cubicBezTo>
                  <a:pt x="0" y="454"/>
                  <a:pt x="1" y="453"/>
                  <a:pt x="2" y="453"/>
                </a:cubicBezTo>
                <a:lnTo>
                  <a:pt x="474" y="2"/>
                </a:lnTo>
                <a:cubicBezTo>
                  <a:pt x="475" y="0"/>
                  <a:pt x="477" y="0"/>
                  <a:pt x="478" y="1"/>
                </a:cubicBezTo>
                <a:cubicBezTo>
                  <a:pt x="480" y="1"/>
                  <a:pt x="480" y="3"/>
                  <a:pt x="480" y="4"/>
                </a:cubicBezTo>
                <a:lnTo>
                  <a:pt x="480" y="1650"/>
                </a:lnTo>
                <a:close/>
                <a:moveTo>
                  <a:pt x="414" y="1641"/>
                </a:moveTo>
                <a:lnTo>
                  <a:pt x="407" y="1639"/>
                </a:lnTo>
                <a:lnTo>
                  <a:pt x="423" y="1614"/>
                </a:lnTo>
                <a:lnTo>
                  <a:pt x="430" y="1619"/>
                </a:lnTo>
                <a:lnTo>
                  <a:pt x="24" y="2011"/>
                </a:lnTo>
                <a:lnTo>
                  <a:pt x="22" y="2005"/>
                </a:lnTo>
                <a:lnTo>
                  <a:pt x="72" y="2022"/>
                </a:lnTo>
                <a:lnTo>
                  <a:pt x="67" y="2025"/>
                </a:lnTo>
                <a:lnTo>
                  <a:pt x="67" y="472"/>
                </a:lnTo>
                <a:lnTo>
                  <a:pt x="75" y="473"/>
                </a:lnTo>
                <a:lnTo>
                  <a:pt x="66" y="498"/>
                </a:lnTo>
                <a:lnTo>
                  <a:pt x="60" y="494"/>
                </a:lnTo>
                <a:lnTo>
                  <a:pt x="465" y="102"/>
                </a:lnTo>
                <a:lnTo>
                  <a:pt x="467" y="108"/>
                </a:lnTo>
                <a:lnTo>
                  <a:pt x="409" y="83"/>
                </a:lnTo>
                <a:lnTo>
                  <a:pt x="414" y="80"/>
                </a:lnTo>
                <a:lnTo>
                  <a:pt x="414" y="1641"/>
                </a:lnTo>
                <a:close/>
                <a:moveTo>
                  <a:pt x="406" y="80"/>
                </a:moveTo>
                <a:cubicBezTo>
                  <a:pt x="406" y="78"/>
                  <a:pt x="407" y="77"/>
                  <a:pt x="408" y="76"/>
                </a:cubicBezTo>
                <a:cubicBezTo>
                  <a:pt x="409" y="76"/>
                  <a:pt x="411" y="75"/>
                  <a:pt x="412" y="76"/>
                </a:cubicBezTo>
                <a:lnTo>
                  <a:pt x="470" y="101"/>
                </a:lnTo>
                <a:cubicBezTo>
                  <a:pt x="471" y="102"/>
                  <a:pt x="472" y="103"/>
                  <a:pt x="472" y="104"/>
                </a:cubicBezTo>
                <a:cubicBezTo>
                  <a:pt x="472" y="105"/>
                  <a:pt x="472" y="107"/>
                  <a:pt x="471" y="108"/>
                </a:cubicBezTo>
                <a:lnTo>
                  <a:pt x="65" y="500"/>
                </a:lnTo>
                <a:cubicBezTo>
                  <a:pt x="64" y="501"/>
                  <a:pt x="62" y="502"/>
                  <a:pt x="60" y="501"/>
                </a:cubicBezTo>
                <a:cubicBezTo>
                  <a:pt x="59" y="500"/>
                  <a:pt x="58" y="498"/>
                  <a:pt x="59" y="496"/>
                </a:cubicBezTo>
                <a:lnTo>
                  <a:pt x="67" y="471"/>
                </a:lnTo>
                <a:cubicBezTo>
                  <a:pt x="68" y="469"/>
                  <a:pt x="69" y="468"/>
                  <a:pt x="71" y="468"/>
                </a:cubicBezTo>
                <a:cubicBezTo>
                  <a:pt x="73" y="468"/>
                  <a:pt x="75" y="470"/>
                  <a:pt x="75" y="472"/>
                </a:cubicBezTo>
                <a:lnTo>
                  <a:pt x="75" y="2025"/>
                </a:lnTo>
                <a:cubicBezTo>
                  <a:pt x="75" y="2027"/>
                  <a:pt x="74" y="2028"/>
                  <a:pt x="73" y="2029"/>
                </a:cubicBezTo>
                <a:cubicBezTo>
                  <a:pt x="72" y="2029"/>
                  <a:pt x="71" y="2030"/>
                  <a:pt x="69" y="2029"/>
                </a:cubicBezTo>
                <a:lnTo>
                  <a:pt x="20" y="2012"/>
                </a:lnTo>
                <a:cubicBezTo>
                  <a:pt x="18" y="2012"/>
                  <a:pt x="17" y="2011"/>
                  <a:pt x="17" y="2009"/>
                </a:cubicBezTo>
                <a:cubicBezTo>
                  <a:pt x="17" y="2008"/>
                  <a:pt x="17" y="2007"/>
                  <a:pt x="18" y="2006"/>
                </a:cubicBezTo>
                <a:lnTo>
                  <a:pt x="424" y="1613"/>
                </a:lnTo>
                <a:cubicBezTo>
                  <a:pt x="425" y="1612"/>
                  <a:pt x="428" y="1612"/>
                  <a:pt x="429" y="1613"/>
                </a:cubicBezTo>
                <a:cubicBezTo>
                  <a:pt x="431" y="1614"/>
                  <a:pt x="431" y="1617"/>
                  <a:pt x="430" y="1618"/>
                </a:cubicBezTo>
                <a:lnTo>
                  <a:pt x="414" y="1643"/>
                </a:lnTo>
                <a:cubicBezTo>
                  <a:pt x="413" y="1645"/>
                  <a:pt x="411" y="1646"/>
                  <a:pt x="409" y="1645"/>
                </a:cubicBezTo>
                <a:cubicBezTo>
                  <a:pt x="407" y="1645"/>
                  <a:pt x="406" y="1643"/>
                  <a:pt x="406" y="1641"/>
                </a:cubicBezTo>
                <a:lnTo>
                  <a:pt x="406" y="80"/>
                </a:lnTo>
                <a:close/>
              </a:path>
            </a:pathLst>
          </a:custGeom>
          <a:solidFill>
            <a:srgbClr val="FFFFFF"/>
          </a:solidFill>
          <a:ln w="0" cap="flat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31"/>
          <p:cNvSpPr>
            <a:spLocks/>
          </p:cNvSpPr>
          <p:nvPr/>
        </p:nvSpPr>
        <p:spPr bwMode="auto">
          <a:xfrm>
            <a:off x="5472113" y="2328863"/>
            <a:ext cx="377825" cy="1403350"/>
          </a:xfrm>
          <a:custGeom>
            <a:avLst/>
            <a:gdLst>
              <a:gd name="T0" fmla="*/ 238 w 238"/>
              <a:gd name="T1" fmla="*/ 0 h 884"/>
              <a:gd name="T2" fmla="*/ 0 w 238"/>
              <a:gd name="T3" fmla="*/ 227 h 884"/>
              <a:gd name="T4" fmla="*/ 0 w 238"/>
              <a:gd name="T5" fmla="*/ 884 h 884"/>
              <a:gd name="T6" fmla="*/ 238 w 238"/>
              <a:gd name="T7" fmla="*/ 656 h 884"/>
              <a:gd name="T8" fmla="*/ 238 w 238"/>
              <a:gd name="T9" fmla="*/ 0 h 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38" h="884">
                <a:moveTo>
                  <a:pt x="238" y="0"/>
                </a:moveTo>
                <a:lnTo>
                  <a:pt x="0" y="227"/>
                </a:lnTo>
                <a:lnTo>
                  <a:pt x="0" y="884"/>
                </a:lnTo>
                <a:lnTo>
                  <a:pt x="238" y="656"/>
                </a:lnTo>
                <a:lnTo>
                  <a:pt x="238" y="0"/>
                </a:lnTo>
                <a:close/>
              </a:path>
            </a:pathLst>
          </a:custGeom>
          <a:solidFill>
            <a:srgbClr val="B9D6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Freeform 32"/>
          <p:cNvSpPr>
            <a:spLocks noEditPoints="1"/>
          </p:cNvSpPr>
          <p:nvPr/>
        </p:nvSpPr>
        <p:spPr bwMode="auto">
          <a:xfrm>
            <a:off x="5465763" y="2314575"/>
            <a:ext cx="388937" cy="1431925"/>
          </a:xfrm>
          <a:custGeom>
            <a:avLst/>
            <a:gdLst>
              <a:gd name="T0" fmla="*/ 245 w 245"/>
              <a:gd name="T1" fmla="*/ 0 h 902"/>
              <a:gd name="T2" fmla="*/ 0 w 245"/>
              <a:gd name="T3" fmla="*/ 235 h 902"/>
              <a:gd name="T4" fmla="*/ 0 w 245"/>
              <a:gd name="T5" fmla="*/ 902 h 902"/>
              <a:gd name="T6" fmla="*/ 245 w 245"/>
              <a:gd name="T7" fmla="*/ 667 h 902"/>
              <a:gd name="T8" fmla="*/ 245 w 245"/>
              <a:gd name="T9" fmla="*/ 0 h 902"/>
              <a:gd name="T10" fmla="*/ 238 w 245"/>
              <a:gd name="T11" fmla="*/ 665 h 902"/>
              <a:gd name="T12" fmla="*/ 239 w 245"/>
              <a:gd name="T13" fmla="*/ 663 h 902"/>
              <a:gd name="T14" fmla="*/ 1 w 245"/>
              <a:gd name="T15" fmla="*/ 890 h 902"/>
              <a:gd name="T16" fmla="*/ 7 w 245"/>
              <a:gd name="T17" fmla="*/ 893 h 902"/>
              <a:gd name="T18" fmla="*/ 7 w 245"/>
              <a:gd name="T19" fmla="*/ 236 h 902"/>
              <a:gd name="T20" fmla="*/ 6 w 245"/>
              <a:gd name="T21" fmla="*/ 239 h 902"/>
              <a:gd name="T22" fmla="*/ 244 w 245"/>
              <a:gd name="T23" fmla="*/ 12 h 902"/>
              <a:gd name="T24" fmla="*/ 238 w 245"/>
              <a:gd name="T25" fmla="*/ 9 h 902"/>
              <a:gd name="T26" fmla="*/ 238 w 245"/>
              <a:gd name="T27" fmla="*/ 665 h 9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45" h="902">
                <a:moveTo>
                  <a:pt x="245" y="0"/>
                </a:moveTo>
                <a:lnTo>
                  <a:pt x="0" y="235"/>
                </a:lnTo>
                <a:lnTo>
                  <a:pt x="0" y="902"/>
                </a:lnTo>
                <a:lnTo>
                  <a:pt x="245" y="667"/>
                </a:lnTo>
                <a:lnTo>
                  <a:pt x="245" y="0"/>
                </a:lnTo>
                <a:close/>
                <a:moveTo>
                  <a:pt x="238" y="665"/>
                </a:moveTo>
                <a:lnTo>
                  <a:pt x="239" y="663"/>
                </a:lnTo>
                <a:lnTo>
                  <a:pt x="1" y="890"/>
                </a:lnTo>
                <a:lnTo>
                  <a:pt x="7" y="893"/>
                </a:lnTo>
                <a:lnTo>
                  <a:pt x="7" y="236"/>
                </a:lnTo>
                <a:lnTo>
                  <a:pt x="6" y="239"/>
                </a:lnTo>
                <a:lnTo>
                  <a:pt x="244" y="12"/>
                </a:lnTo>
                <a:lnTo>
                  <a:pt x="238" y="9"/>
                </a:lnTo>
                <a:lnTo>
                  <a:pt x="238" y="665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1" name="Freeform 33"/>
          <p:cNvSpPr>
            <a:spLocks noEditPoints="1"/>
          </p:cNvSpPr>
          <p:nvPr/>
        </p:nvSpPr>
        <p:spPr bwMode="auto">
          <a:xfrm>
            <a:off x="5465763" y="2312988"/>
            <a:ext cx="388937" cy="1435100"/>
          </a:xfrm>
          <a:custGeom>
            <a:avLst/>
            <a:gdLst>
              <a:gd name="T0" fmla="*/ 2040 w 2048"/>
              <a:gd name="T1" fmla="*/ 4 h 7529"/>
              <a:gd name="T2" fmla="*/ 2047 w 2048"/>
              <a:gd name="T3" fmla="*/ 7 h 7529"/>
              <a:gd name="T4" fmla="*/ 7 w 2048"/>
              <a:gd name="T5" fmla="*/ 1967 h 7529"/>
              <a:gd name="T6" fmla="*/ 8 w 2048"/>
              <a:gd name="T7" fmla="*/ 1964 h 7529"/>
              <a:gd name="T8" fmla="*/ 8 w 2048"/>
              <a:gd name="T9" fmla="*/ 7524 h 7529"/>
              <a:gd name="T10" fmla="*/ 2 w 2048"/>
              <a:gd name="T11" fmla="*/ 7522 h 7529"/>
              <a:gd name="T12" fmla="*/ 2042 w 2048"/>
              <a:gd name="T13" fmla="*/ 5562 h 7529"/>
              <a:gd name="T14" fmla="*/ 2040 w 2048"/>
              <a:gd name="T15" fmla="*/ 5565 h 7529"/>
              <a:gd name="T16" fmla="*/ 2040 w 2048"/>
              <a:gd name="T17" fmla="*/ 4 h 7529"/>
              <a:gd name="T18" fmla="*/ 2048 w 2048"/>
              <a:gd name="T19" fmla="*/ 5565 h 7529"/>
              <a:gd name="T20" fmla="*/ 2047 w 2048"/>
              <a:gd name="T21" fmla="*/ 5568 h 7529"/>
              <a:gd name="T22" fmla="*/ 7 w 2048"/>
              <a:gd name="T23" fmla="*/ 7527 h 7529"/>
              <a:gd name="T24" fmla="*/ 3 w 2048"/>
              <a:gd name="T25" fmla="*/ 7528 h 7529"/>
              <a:gd name="T26" fmla="*/ 0 w 2048"/>
              <a:gd name="T27" fmla="*/ 7524 h 7529"/>
              <a:gd name="T28" fmla="*/ 0 w 2048"/>
              <a:gd name="T29" fmla="*/ 1964 h 7529"/>
              <a:gd name="T30" fmla="*/ 2 w 2048"/>
              <a:gd name="T31" fmla="*/ 1961 h 7529"/>
              <a:gd name="T32" fmla="*/ 2042 w 2048"/>
              <a:gd name="T33" fmla="*/ 2 h 7529"/>
              <a:gd name="T34" fmla="*/ 2046 w 2048"/>
              <a:gd name="T35" fmla="*/ 1 h 7529"/>
              <a:gd name="T36" fmla="*/ 2048 w 2048"/>
              <a:gd name="T37" fmla="*/ 4 h 7529"/>
              <a:gd name="T38" fmla="*/ 2048 w 2048"/>
              <a:gd name="T39" fmla="*/ 5565 h 7529"/>
              <a:gd name="T40" fmla="*/ 1990 w 2048"/>
              <a:gd name="T41" fmla="*/ 5549 h 7529"/>
              <a:gd name="T42" fmla="*/ 1983 w 2048"/>
              <a:gd name="T43" fmla="*/ 5547 h 7529"/>
              <a:gd name="T44" fmla="*/ 1991 w 2048"/>
              <a:gd name="T45" fmla="*/ 5530 h 7529"/>
              <a:gd name="T46" fmla="*/ 1997 w 2048"/>
              <a:gd name="T47" fmla="*/ 5535 h 7529"/>
              <a:gd name="T48" fmla="*/ 16 w 2048"/>
              <a:gd name="T49" fmla="*/ 7427 h 7529"/>
              <a:gd name="T50" fmla="*/ 15 w 2048"/>
              <a:gd name="T51" fmla="*/ 7421 h 7529"/>
              <a:gd name="T52" fmla="*/ 65 w 2048"/>
              <a:gd name="T53" fmla="*/ 7446 h 7529"/>
              <a:gd name="T54" fmla="*/ 59 w 2048"/>
              <a:gd name="T55" fmla="*/ 7449 h 7529"/>
              <a:gd name="T56" fmla="*/ 59 w 2048"/>
              <a:gd name="T57" fmla="*/ 1972 h 7529"/>
              <a:gd name="T58" fmla="*/ 67 w 2048"/>
              <a:gd name="T59" fmla="*/ 1973 h 7529"/>
              <a:gd name="T60" fmla="*/ 58 w 2048"/>
              <a:gd name="T61" fmla="*/ 1998 h 7529"/>
              <a:gd name="T62" fmla="*/ 52 w 2048"/>
              <a:gd name="T63" fmla="*/ 1994 h 7529"/>
              <a:gd name="T64" fmla="*/ 2033 w 2048"/>
              <a:gd name="T65" fmla="*/ 102 h 7529"/>
              <a:gd name="T66" fmla="*/ 2034 w 2048"/>
              <a:gd name="T67" fmla="*/ 108 h 7529"/>
              <a:gd name="T68" fmla="*/ 1984 w 2048"/>
              <a:gd name="T69" fmla="*/ 83 h 7529"/>
              <a:gd name="T70" fmla="*/ 1990 w 2048"/>
              <a:gd name="T71" fmla="*/ 80 h 7529"/>
              <a:gd name="T72" fmla="*/ 1990 w 2048"/>
              <a:gd name="T73" fmla="*/ 5549 h 7529"/>
              <a:gd name="T74" fmla="*/ 1982 w 2048"/>
              <a:gd name="T75" fmla="*/ 80 h 7529"/>
              <a:gd name="T76" fmla="*/ 1984 w 2048"/>
              <a:gd name="T77" fmla="*/ 76 h 7529"/>
              <a:gd name="T78" fmla="*/ 1988 w 2048"/>
              <a:gd name="T79" fmla="*/ 76 h 7529"/>
              <a:gd name="T80" fmla="*/ 2038 w 2048"/>
              <a:gd name="T81" fmla="*/ 101 h 7529"/>
              <a:gd name="T82" fmla="*/ 2040 w 2048"/>
              <a:gd name="T83" fmla="*/ 104 h 7529"/>
              <a:gd name="T84" fmla="*/ 2039 w 2048"/>
              <a:gd name="T85" fmla="*/ 107 h 7529"/>
              <a:gd name="T86" fmla="*/ 57 w 2048"/>
              <a:gd name="T87" fmla="*/ 2000 h 7529"/>
              <a:gd name="T88" fmla="*/ 52 w 2048"/>
              <a:gd name="T89" fmla="*/ 2000 h 7529"/>
              <a:gd name="T90" fmla="*/ 51 w 2048"/>
              <a:gd name="T91" fmla="*/ 1996 h 7529"/>
              <a:gd name="T92" fmla="*/ 59 w 2048"/>
              <a:gd name="T93" fmla="*/ 1971 h 7529"/>
              <a:gd name="T94" fmla="*/ 63 w 2048"/>
              <a:gd name="T95" fmla="*/ 1968 h 7529"/>
              <a:gd name="T96" fmla="*/ 67 w 2048"/>
              <a:gd name="T97" fmla="*/ 1972 h 7529"/>
              <a:gd name="T98" fmla="*/ 67 w 2048"/>
              <a:gd name="T99" fmla="*/ 7449 h 7529"/>
              <a:gd name="T100" fmla="*/ 65 w 2048"/>
              <a:gd name="T101" fmla="*/ 7453 h 7529"/>
              <a:gd name="T102" fmla="*/ 61 w 2048"/>
              <a:gd name="T103" fmla="*/ 7453 h 7529"/>
              <a:gd name="T104" fmla="*/ 11 w 2048"/>
              <a:gd name="T105" fmla="*/ 7428 h 7529"/>
              <a:gd name="T106" fmla="*/ 9 w 2048"/>
              <a:gd name="T107" fmla="*/ 7425 h 7529"/>
              <a:gd name="T108" fmla="*/ 10 w 2048"/>
              <a:gd name="T109" fmla="*/ 7422 h 7529"/>
              <a:gd name="T110" fmla="*/ 1992 w 2048"/>
              <a:gd name="T111" fmla="*/ 5529 h 7529"/>
              <a:gd name="T112" fmla="*/ 1997 w 2048"/>
              <a:gd name="T113" fmla="*/ 5529 h 7529"/>
              <a:gd name="T114" fmla="*/ 1998 w 2048"/>
              <a:gd name="T115" fmla="*/ 5534 h 7529"/>
              <a:gd name="T116" fmla="*/ 1990 w 2048"/>
              <a:gd name="T117" fmla="*/ 5550 h 7529"/>
              <a:gd name="T118" fmla="*/ 1985 w 2048"/>
              <a:gd name="T119" fmla="*/ 5552 h 7529"/>
              <a:gd name="T120" fmla="*/ 1982 w 2048"/>
              <a:gd name="T121" fmla="*/ 5549 h 7529"/>
              <a:gd name="T122" fmla="*/ 1982 w 2048"/>
              <a:gd name="T123" fmla="*/ 80 h 75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048" h="7529">
                <a:moveTo>
                  <a:pt x="2040" y="4"/>
                </a:moveTo>
                <a:lnTo>
                  <a:pt x="2047" y="7"/>
                </a:lnTo>
                <a:lnTo>
                  <a:pt x="7" y="1967"/>
                </a:lnTo>
                <a:lnTo>
                  <a:pt x="8" y="1964"/>
                </a:lnTo>
                <a:lnTo>
                  <a:pt x="8" y="7524"/>
                </a:lnTo>
                <a:lnTo>
                  <a:pt x="2" y="7522"/>
                </a:lnTo>
                <a:lnTo>
                  <a:pt x="2042" y="5562"/>
                </a:lnTo>
                <a:lnTo>
                  <a:pt x="2040" y="5565"/>
                </a:lnTo>
                <a:lnTo>
                  <a:pt x="2040" y="4"/>
                </a:lnTo>
                <a:close/>
                <a:moveTo>
                  <a:pt x="2048" y="5565"/>
                </a:moveTo>
                <a:cubicBezTo>
                  <a:pt x="2048" y="5566"/>
                  <a:pt x="2048" y="5567"/>
                  <a:pt x="2047" y="5568"/>
                </a:cubicBezTo>
                <a:lnTo>
                  <a:pt x="7" y="7527"/>
                </a:lnTo>
                <a:cubicBezTo>
                  <a:pt x="6" y="7528"/>
                  <a:pt x="4" y="7529"/>
                  <a:pt x="3" y="7528"/>
                </a:cubicBezTo>
                <a:cubicBezTo>
                  <a:pt x="1" y="7528"/>
                  <a:pt x="0" y="7526"/>
                  <a:pt x="0" y="7524"/>
                </a:cubicBezTo>
                <a:lnTo>
                  <a:pt x="0" y="1964"/>
                </a:lnTo>
                <a:cubicBezTo>
                  <a:pt x="0" y="1963"/>
                  <a:pt x="1" y="1962"/>
                  <a:pt x="2" y="1961"/>
                </a:cubicBezTo>
                <a:lnTo>
                  <a:pt x="2042" y="2"/>
                </a:lnTo>
                <a:cubicBezTo>
                  <a:pt x="2043" y="0"/>
                  <a:pt x="2045" y="0"/>
                  <a:pt x="2046" y="1"/>
                </a:cubicBezTo>
                <a:cubicBezTo>
                  <a:pt x="2048" y="1"/>
                  <a:pt x="2048" y="3"/>
                  <a:pt x="2048" y="4"/>
                </a:cubicBezTo>
                <a:lnTo>
                  <a:pt x="2048" y="5565"/>
                </a:lnTo>
                <a:close/>
                <a:moveTo>
                  <a:pt x="1990" y="5549"/>
                </a:moveTo>
                <a:lnTo>
                  <a:pt x="1983" y="5547"/>
                </a:lnTo>
                <a:lnTo>
                  <a:pt x="1991" y="5530"/>
                </a:lnTo>
                <a:lnTo>
                  <a:pt x="1997" y="5535"/>
                </a:lnTo>
                <a:lnTo>
                  <a:pt x="16" y="7427"/>
                </a:lnTo>
                <a:lnTo>
                  <a:pt x="15" y="7421"/>
                </a:lnTo>
                <a:lnTo>
                  <a:pt x="65" y="7446"/>
                </a:lnTo>
                <a:lnTo>
                  <a:pt x="59" y="7449"/>
                </a:lnTo>
                <a:lnTo>
                  <a:pt x="59" y="1972"/>
                </a:lnTo>
                <a:lnTo>
                  <a:pt x="67" y="1973"/>
                </a:lnTo>
                <a:lnTo>
                  <a:pt x="58" y="1998"/>
                </a:lnTo>
                <a:lnTo>
                  <a:pt x="52" y="1994"/>
                </a:lnTo>
                <a:lnTo>
                  <a:pt x="2033" y="102"/>
                </a:lnTo>
                <a:lnTo>
                  <a:pt x="2034" y="108"/>
                </a:lnTo>
                <a:lnTo>
                  <a:pt x="1984" y="83"/>
                </a:lnTo>
                <a:lnTo>
                  <a:pt x="1990" y="80"/>
                </a:lnTo>
                <a:lnTo>
                  <a:pt x="1990" y="5549"/>
                </a:lnTo>
                <a:close/>
                <a:moveTo>
                  <a:pt x="1982" y="80"/>
                </a:moveTo>
                <a:cubicBezTo>
                  <a:pt x="1982" y="78"/>
                  <a:pt x="1983" y="77"/>
                  <a:pt x="1984" y="76"/>
                </a:cubicBezTo>
                <a:cubicBezTo>
                  <a:pt x="1985" y="75"/>
                  <a:pt x="1987" y="75"/>
                  <a:pt x="1988" y="76"/>
                </a:cubicBezTo>
                <a:lnTo>
                  <a:pt x="2038" y="101"/>
                </a:lnTo>
                <a:cubicBezTo>
                  <a:pt x="2039" y="102"/>
                  <a:pt x="2040" y="103"/>
                  <a:pt x="2040" y="104"/>
                </a:cubicBezTo>
                <a:cubicBezTo>
                  <a:pt x="2040" y="105"/>
                  <a:pt x="2040" y="107"/>
                  <a:pt x="2039" y="107"/>
                </a:cubicBezTo>
                <a:lnTo>
                  <a:pt x="57" y="2000"/>
                </a:lnTo>
                <a:cubicBezTo>
                  <a:pt x="56" y="2001"/>
                  <a:pt x="54" y="2001"/>
                  <a:pt x="52" y="2000"/>
                </a:cubicBezTo>
                <a:cubicBezTo>
                  <a:pt x="51" y="1999"/>
                  <a:pt x="50" y="1997"/>
                  <a:pt x="51" y="1996"/>
                </a:cubicBezTo>
                <a:lnTo>
                  <a:pt x="59" y="1971"/>
                </a:lnTo>
                <a:cubicBezTo>
                  <a:pt x="60" y="1969"/>
                  <a:pt x="61" y="1968"/>
                  <a:pt x="63" y="1968"/>
                </a:cubicBezTo>
                <a:cubicBezTo>
                  <a:pt x="65" y="1968"/>
                  <a:pt x="67" y="1970"/>
                  <a:pt x="67" y="1972"/>
                </a:cubicBezTo>
                <a:lnTo>
                  <a:pt x="67" y="7449"/>
                </a:lnTo>
                <a:cubicBezTo>
                  <a:pt x="67" y="7451"/>
                  <a:pt x="66" y="7452"/>
                  <a:pt x="65" y="7453"/>
                </a:cubicBezTo>
                <a:cubicBezTo>
                  <a:pt x="64" y="7454"/>
                  <a:pt x="62" y="7454"/>
                  <a:pt x="61" y="7453"/>
                </a:cubicBezTo>
                <a:lnTo>
                  <a:pt x="11" y="7428"/>
                </a:lnTo>
                <a:cubicBezTo>
                  <a:pt x="10" y="7427"/>
                  <a:pt x="9" y="7426"/>
                  <a:pt x="9" y="7425"/>
                </a:cubicBezTo>
                <a:cubicBezTo>
                  <a:pt x="9" y="7424"/>
                  <a:pt x="9" y="7422"/>
                  <a:pt x="10" y="7422"/>
                </a:cubicBezTo>
                <a:lnTo>
                  <a:pt x="1992" y="5529"/>
                </a:lnTo>
                <a:cubicBezTo>
                  <a:pt x="1993" y="5528"/>
                  <a:pt x="1995" y="5528"/>
                  <a:pt x="1997" y="5529"/>
                </a:cubicBezTo>
                <a:cubicBezTo>
                  <a:pt x="1998" y="5530"/>
                  <a:pt x="1999" y="5532"/>
                  <a:pt x="1998" y="5534"/>
                </a:cubicBezTo>
                <a:lnTo>
                  <a:pt x="1990" y="5550"/>
                </a:lnTo>
                <a:cubicBezTo>
                  <a:pt x="1989" y="5552"/>
                  <a:pt x="1987" y="5553"/>
                  <a:pt x="1985" y="5552"/>
                </a:cubicBezTo>
                <a:cubicBezTo>
                  <a:pt x="1983" y="5552"/>
                  <a:pt x="1982" y="5550"/>
                  <a:pt x="1982" y="5549"/>
                </a:cubicBezTo>
                <a:lnTo>
                  <a:pt x="1982" y="80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2" name="Freeform 34"/>
          <p:cNvSpPr>
            <a:spLocks/>
          </p:cNvSpPr>
          <p:nvPr/>
        </p:nvSpPr>
        <p:spPr bwMode="auto">
          <a:xfrm>
            <a:off x="5467350" y="2689225"/>
            <a:ext cx="385762" cy="346075"/>
          </a:xfrm>
          <a:custGeom>
            <a:avLst/>
            <a:gdLst>
              <a:gd name="T0" fmla="*/ 5 w 243"/>
              <a:gd name="T1" fmla="*/ 218 h 218"/>
              <a:gd name="T2" fmla="*/ 243 w 243"/>
              <a:gd name="T3" fmla="*/ 6 h 218"/>
              <a:gd name="T4" fmla="*/ 238 w 243"/>
              <a:gd name="T5" fmla="*/ 0 h 218"/>
              <a:gd name="T6" fmla="*/ 0 w 243"/>
              <a:gd name="T7" fmla="*/ 212 h 218"/>
              <a:gd name="T8" fmla="*/ 5 w 243"/>
              <a:gd name="T9" fmla="*/ 218 h 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3" h="218">
                <a:moveTo>
                  <a:pt x="5" y="218"/>
                </a:moveTo>
                <a:lnTo>
                  <a:pt x="243" y="6"/>
                </a:lnTo>
                <a:lnTo>
                  <a:pt x="238" y="0"/>
                </a:lnTo>
                <a:lnTo>
                  <a:pt x="0" y="212"/>
                </a:lnTo>
                <a:lnTo>
                  <a:pt x="5" y="218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3" name="Freeform 35"/>
          <p:cNvSpPr>
            <a:spLocks noEditPoints="1"/>
          </p:cNvSpPr>
          <p:nvPr/>
        </p:nvSpPr>
        <p:spPr bwMode="auto">
          <a:xfrm>
            <a:off x="5467350" y="2687638"/>
            <a:ext cx="387350" cy="347662"/>
          </a:xfrm>
          <a:custGeom>
            <a:avLst/>
            <a:gdLst>
              <a:gd name="T0" fmla="*/ 49 w 2033"/>
              <a:gd name="T1" fmla="*/ 1818 h 1825"/>
              <a:gd name="T2" fmla="*/ 43 w 2033"/>
              <a:gd name="T3" fmla="*/ 1817 h 1825"/>
              <a:gd name="T4" fmla="*/ 2026 w 2033"/>
              <a:gd name="T5" fmla="*/ 51 h 1825"/>
              <a:gd name="T6" fmla="*/ 2025 w 2033"/>
              <a:gd name="T7" fmla="*/ 57 h 1825"/>
              <a:gd name="T8" fmla="*/ 1984 w 2033"/>
              <a:gd name="T9" fmla="*/ 7 h 1825"/>
              <a:gd name="T10" fmla="*/ 1989 w 2033"/>
              <a:gd name="T11" fmla="*/ 7 h 1825"/>
              <a:gd name="T12" fmla="*/ 7 w 2033"/>
              <a:gd name="T13" fmla="*/ 1773 h 1825"/>
              <a:gd name="T14" fmla="*/ 8 w 2033"/>
              <a:gd name="T15" fmla="*/ 1768 h 1825"/>
              <a:gd name="T16" fmla="*/ 49 w 2033"/>
              <a:gd name="T17" fmla="*/ 1818 h 1825"/>
              <a:gd name="T18" fmla="*/ 1 w 2033"/>
              <a:gd name="T19" fmla="*/ 1773 h 1825"/>
              <a:gd name="T20" fmla="*/ 2 w 2033"/>
              <a:gd name="T21" fmla="*/ 1767 h 1825"/>
              <a:gd name="T22" fmla="*/ 1984 w 2033"/>
              <a:gd name="T23" fmla="*/ 1 h 1825"/>
              <a:gd name="T24" fmla="*/ 1987 w 2033"/>
              <a:gd name="T25" fmla="*/ 0 h 1825"/>
              <a:gd name="T26" fmla="*/ 1990 w 2033"/>
              <a:gd name="T27" fmla="*/ 2 h 1825"/>
              <a:gd name="T28" fmla="*/ 2032 w 2033"/>
              <a:gd name="T29" fmla="*/ 52 h 1825"/>
              <a:gd name="T30" fmla="*/ 2031 w 2033"/>
              <a:gd name="T31" fmla="*/ 57 h 1825"/>
              <a:gd name="T32" fmla="*/ 49 w 2033"/>
              <a:gd name="T33" fmla="*/ 1823 h 1825"/>
              <a:gd name="T34" fmla="*/ 46 w 2033"/>
              <a:gd name="T35" fmla="*/ 1824 h 1825"/>
              <a:gd name="T36" fmla="*/ 43 w 2033"/>
              <a:gd name="T37" fmla="*/ 1823 h 1825"/>
              <a:gd name="T38" fmla="*/ 1 w 2033"/>
              <a:gd name="T39" fmla="*/ 1773 h 18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033" h="1825">
                <a:moveTo>
                  <a:pt x="49" y="1818"/>
                </a:moveTo>
                <a:lnTo>
                  <a:pt x="43" y="1817"/>
                </a:lnTo>
                <a:lnTo>
                  <a:pt x="2026" y="51"/>
                </a:lnTo>
                <a:lnTo>
                  <a:pt x="2025" y="57"/>
                </a:lnTo>
                <a:lnTo>
                  <a:pt x="1984" y="7"/>
                </a:lnTo>
                <a:lnTo>
                  <a:pt x="1989" y="7"/>
                </a:lnTo>
                <a:lnTo>
                  <a:pt x="7" y="1773"/>
                </a:lnTo>
                <a:lnTo>
                  <a:pt x="8" y="1768"/>
                </a:lnTo>
                <a:lnTo>
                  <a:pt x="49" y="1818"/>
                </a:lnTo>
                <a:close/>
                <a:moveTo>
                  <a:pt x="1" y="1773"/>
                </a:moveTo>
                <a:cubicBezTo>
                  <a:pt x="0" y="1771"/>
                  <a:pt x="0" y="1769"/>
                  <a:pt x="2" y="1767"/>
                </a:cubicBezTo>
                <a:lnTo>
                  <a:pt x="1984" y="1"/>
                </a:lnTo>
                <a:cubicBezTo>
                  <a:pt x="1985" y="1"/>
                  <a:pt x="1986" y="0"/>
                  <a:pt x="1987" y="0"/>
                </a:cubicBezTo>
                <a:cubicBezTo>
                  <a:pt x="1988" y="1"/>
                  <a:pt x="1989" y="1"/>
                  <a:pt x="1990" y="2"/>
                </a:cubicBezTo>
                <a:lnTo>
                  <a:pt x="2032" y="52"/>
                </a:lnTo>
                <a:cubicBezTo>
                  <a:pt x="2033" y="54"/>
                  <a:pt x="2033" y="56"/>
                  <a:pt x="2031" y="57"/>
                </a:cubicBezTo>
                <a:lnTo>
                  <a:pt x="49" y="1823"/>
                </a:lnTo>
                <a:cubicBezTo>
                  <a:pt x="48" y="1824"/>
                  <a:pt x="47" y="1825"/>
                  <a:pt x="46" y="1824"/>
                </a:cubicBezTo>
                <a:cubicBezTo>
                  <a:pt x="45" y="1824"/>
                  <a:pt x="44" y="1824"/>
                  <a:pt x="43" y="1823"/>
                </a:cubicBezTo>
                <a:lnTo>
                  <a:pt x="1" y="1773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" name="Freeform 36"/>
          <p:cNvSpPr>
            <a:spLocks/>
          </p:cNvSpPr>
          <p:nvPr/>
        </p:nvSpPr>
        <p:spPr bwMode="auto">
          <a:xfrm>
            <a:off x="5467350" y="3044825"/>
            <a:ext cx="385762" cy="344487"/>
          </a:xfrm>
          <a:custGeom>
            <a:avLst/>
            <a:gdLst>
              <a:gd name="T0" fmla="*/ 5 w 243"/>
              <a:gd name="T1" fmla="*/ 217 h 217"/>
              <a:gd name="T2" fmla="*/ 243 w 243"/>
              <a:gd name="T3" fmla="*/ 6 h 217"/>
              <a:gd name="T4" fmla="*/ 238 w 243"/>
              <a:gd name="T5" fmla="*/ 0 h 217"/>
              <a:gd name="T6" fmla="*/ 0 w 243"/>
              <a:gd name="T7" fmla="*/ 211 h 217"/>
              <a:gd name="T8" fmla="*/ 5 w 243"/>
              <a:gd name="T9" fmla="*/ 217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43" h="217">
                <a:moveTo>
                  <a:pt x="5" y="217"/>
                </a:moveTo>
                <a:lnTo>
                  <a:pt x="243" y="6"/>
                </a:lnTo>
                <a:lnTo>
                  <a:pt x="238" y="0"/>
                </a:lnTo>
                <a:lnTo>
                  <a:pt x="0" y="211"/>
                </a:lnTo>
                <a:lnTo>
                  <a:pt x="5" y="217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5" name="Freeform 37"/>
          <p:cNvSpPr>
            <a:spLocks noEditPoints="1"/>
          </p:cNvSpPr>
          <p:nvPr/>
        </p:nvSpPr>
        <p:spPr bwMode="auto">
          <a:xfrm>
            <a:off x="5467350" y="3044825"/>
            <a:ext cx="387350" cy="346075"/>
          </a:xfrm>
          <a:custGeom>
            <a:avLst/>
            <a:gdLst>
              <a:gd name="T0" fmla="*/ 49 w 2033"/>
              <a:gd name="T1" fmla="*/ 1810 h 1817"/>
              <a:gd name="T2" fmla="*/ 43 w 2033"/>
              <a:gd name="T3" fmla="*/ 1809 h 1817"/>
              <a:gd name="T4" fmla="*/ 2026 w 2033"/>
              <a:gd name="T5" fmla="*/ 51 h 1817"/>
              <a:gd name="T6" fmla="*/ 2025 w 2033"/>
              <a:gd name="T7" fmla="*/ 57 h 1817"/>
              <a:gd name="T8" fmla="*/ 1984 w 2033"/>
              <a:gd name="T9" fmla="*/ 7 h 1817"/>
              <a:gd name="T10" fmla="*/ 1989 w 2033"/>
              <a:gd name="T11" fmla="*/ 7 h 1817"/>
              <a:gd name="T12" fmla="*/ 7 w 2033"/>
              <a:gd name="T13" fmla="*/ 1765 h 1817"/>
              <a:gd name="T14" fmla="*/ 8 w 2033"/>
              <a:gd name="T15" fmla="*/ 1760 h 1817"/>
              <a:gd name="T16" fmla="*/ 49 w 2033"/>
              <a:gd name="T17" fmla="*/ 1810 h 1817"/>
              <a:gd name="T18" fmla="*/ 1 w 2033"/>
              <a:gd name="T19" fmla="*/ 1765 h 1817"/>
              <a:gd name="T20" fmla="*/ 2 w 2033"/>
              <a:gd name="T21" fmla="*/ 1759 h 1817"/>
              <a:gd name="T22" fmla="*/ 1984 w 2033"/>
              <a:gd name="T23" fmla="*/ 1 h 1817"/>
              <a:gd name="T24" fmla="*/ 1987 w 2033"/>
              <a:gd name="T25" fmla="*/ 0 h 1817"/>
              <a:gd name="T26" fmla="*/ 1990 w 2033"/>
              <a:gd name="T27" fmla="*/ 2 h 1817"/>
              <a:gd name="T28" fmla="*/ 2032 w 2033"/>
              <a:gd name="T29" fmla="*/ 52 h 1817"/>
              <a:gd name="T30" fmla="*/ 2031 w 2033"/>
              <a:gd name="T31" fmla="*/ 57 h 1817"/>
              <a:gd name="T32" fmla="*/ 49 w 2033"/>
              <a:gd name="T33" fmla="*/ 1815 h 1817"/>
              <a:gd name="T34" fmla="*/ 46 w 2033"/>
              <a:gd name="T35" fmla="*/ 1816 h 1817"/>
              <a:gd name="T36" fmla="*/ 43 w 2033"/>
              <a:gd name="T37" fmla="*/ 1815 h 1817"/>
              <a:gd name="T38" fmla="*/ 1 w 2033"/>
              <a:gd name="T39" fmla="*/ 1765 h 18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033" h="1817">
                <a:moveTo>
                  <a:pt x="49" y="1810"/>
                </a:moveTo>
                <a:lnTo>
                  <a:pt x="43" y="1809"/>
                </a:lnTo>
                <a:lnTo>
                  <a:pt x="2026" y="51"/>
                </a:lnTo>
                <a:lnTo>
                  <a:pt x="2025" y="57"/>
                </a:lnTo>
                <a:lnTo>
                  <a:pt x="1984" y="7"/>
                </a:lnTo>
                <a:lnTo>
                  <a:pt x="1989" y="7"/>
                </a:lnTo>
                <a:lnTo>
                  <a:pt x="7" y="1765"/>
                </a:lnTo>
                <a:lnTo>
                  <a:pt x="8" y="1760"/>
                </a:lnTo>
                <a:lnTo>
                  <a:pt x="49" y="1810"/>
                </a:lnTo>
                <a:close/>
                <a:moveTo>
                  <a:pt x="1" y="1765"/>
                </a:moveTo>
                <a:cubicBezTo>
                  <a:pt x="0" y="1763"/>
                  <a:pt x="0" y="1761"/>
                  <a:pt x="2" y="1759"/>
                </a:cubicBezTo>
                <a:lnTo>
                  <a:pt x="1984" y="1"/>
                </a:lnTo>
                <a:cubicBezTo>
                  <a:pt x="1985" y="1"/>
                  <a:pt x="1986" y="0"/>
                  <a:pt x="1987" y="0"/>
                </a:cubicBezTo>
                <a:cubicBezTo>
                  <a:pt x="1988" y="1"/>
                  <a:pt x="1989" y="1"/>
                  <a:pt x="1990" y="2"/>
                </a:cubicBezTo>
                <a:lnTo>
                  <a:pt x="2032" y="52"/>
                </a:lnTo>
                <a:cubicBezTo>
                  <a:pt x="2033" y="54"/>
                  <a:pt x="2033" y="56"/>
                  <a:pt x="2031" y="57"/>
                </a:cubicBezTo>
                <a:lnTo>
                  <a:pt x="49" y="1815"/>
                </a:lnTo>
                <a:cubicBezTo>
                  <a:pt x="48" y="1816"/>
                  <a:pt x="47" y="1817"/>
                  <a:pt x="46" y="1816"/>
                </a:cubicBezTo>
                <a:cubicBezTo>
                  <a:pt x="45" y="1816"/>
                  <a:pt x="44" y="1816"/>
                  <a:pt x="43" y="1815"/>
                </a:cubicBezTo>
                <a:lnTo>
                  <a:pt x="1" y="1765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6" name="Rectangle 38"/>
          <p:cNvSpPr>
            <a:spLocks noChangeArrowheads="1"/>
          </p:cNvSpPr>
          <p:nvPr/>
        </p:nvSpPr>
        <p:spPr bwMode="auto">
          <a:xfrm>
            <a:off x="5653088" y="2509838"/>
            <a:ext cx="12700" cy="1041400"/>
          </a:xfrm>
          <a:prstGeom prst="rect">
            <a:avLst/>
          </a:pr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7" name="Freeform 39"/>
          <p:cNvSpPr>
            <a:spLocks noEditPoints="1"/>
          </p:cNvSpPr>
          <p:nvPr/>
        </p:nvSpPr>
        <p:spPr bwMode="auto">
          <a:xfrm>
            <a:off x="5653088" y="2508250"/>
            <a:ext cx="12700" cy="1044575"/>
          </a:xfrm>
          <a:custGeom>
            <a:avLst/>
            <a:gdLst>
              <a:gd name="T0" fmla="*/ 0 w 72"/>
              <a:gd name="T1" fmla="*/ 4 h 5480"/>
              <a:gd name="T2" fmla="*/ 4 w 72"/>
              <a:gd name="T3" fmla="*/ 0 h 5480"/>
              <a:gd name="T4" fmla="*/ 68 w 72"/>
              <a:gd name="T5" fmla="*/ 0 h 5480"/>
              <a:gd name="T6" fmla="*/ 72 w 72"/>
              <a:gd name="T7" fmla="*/ 4 h 5480"/>
              <a:gd name="T8" fmla="*/ 72 w 72"/>
              <a:gd name="T9" fmla="*/ 5476 h 5480"/>
              <a:gd name="T10" fmla="*/ 68 w 72"/>
              <a:gd name="T11" fmla="*/ 5480 h 5480"/>
              <a:gd name="T12" fmla="*/ 4 w 72"/>
              <a:gd name="T13" fmla="*/ 5480 h 5480"/>
              <a:gd name="T14" fmla="*/ 0 w 72"/>
              <a:gd name="T15" fmla="*/ 5476 h 5480"/>
              <a:gd name="T16" fmla="*/ 0 w 72"/>
              <a:gd name="T17" fmla="*/ 4 h 5480"/>
              <a:gd name="T18" fmla="*/ 8 w 72"/>
              <a:gd name="T19" fmla="*/ 5476 h 5480"/>
              <a:gd name="T20" fmla="*/ 4 w 72"/>
              <a:gd name="T21" fmla="*/ 5472 h 5480"/>
              <a:gd name="T22" fmla="*/ 68 w 72"/>
              <a:gd name="T23" fmla="*/ 5472 h 5480"/>
              <a:gd name="T24" fmla="*/ 64 w 72"/>
              <a:gd name="T25" fmla="*/ 5476 h 5480"/>
              <a:gd name="T26" fmla="*/ 64 w 72"/>
              <a:gd name="T27" fmla="*/ 4 h 5480"/>
              <a:gd name="T28" fmla="*/ 68 w 72"/>
              <a:gd name="T29" fmla="*/ 8 h 5480"/>
              <a:gd name="T30" fmla="*/ 4 w 72"/>
              <a:gd name="T31" fmla="*/ 8 h 5480"/>
              <a:gd name="T32" fmla="*/ 8 w 72"/>
              <a:gd name="T33" fmla="*/ 4 h 5480"/>
              <a:gd name="T34" fmla="*/ 8 w 72"/>
              <a:gd name="T35" fmla="*/ 5476 h 5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72" h="5480">
                <a:moveTo>
                  <a:pt x="0" y="4"/>
                </a:moveTo>
                <a:cubicBezTo>
                  <a:pt x="0" y="2"/>
                  <a:pt x="2" y="0"/>
                  <a:pt x="4" y="0"/>
                </a:cubicBezTo>
                <a:lnTo>
                  <a:pt x="68" y="0"/>
                </a:lnTo>
                <a:cubicBezTo>
                  <a:pt x="71" y="0"/>
                  <a:pt x="72" y="2"/>
                  <a:pt x="72" y="4"/>
                </a:cubicBezTo>
                <a:lnTo>
                  <a:pt x="72" y="5476"/>
                </a:lnTo>
                <a:cubicBezTo>
                  <a:pt x="72" y="5479"/>
                  <a:pt x="71" y="5480"/>
                  <a:pt x="68" y="5480"/>
                </a:cubicBezTo>
                <a:lnTo>
                  <a:pt x="4" y="5480"/>
                </a:lnTo>
                <a:cubicBezTo>
                  <a:pt x="2" y="5480"/>
                  <a:pt x="0" y="5479"/>
                  <a:pt x="0" y="5476"/>
                </a:cubicBezTo>
                <a:lnTo>
                  <a:pt x="0" y="4"/>
                </a:lnTo>
                <a:close/>
                <a:moveTo>
                  <a:pt x="8" y="5476"/>
                </a:moveTo>
                <a:lnTo>
                  <a:pt x="4" y="5472"/>
                </a:lnTo>
                <a:lnTo>
                  <a:pt x="68" y="5472"/>
                </a:lnTo>
                <a:lnTo>
                  <a:pt x="64" y="5476"/>
                </a:lnTo>
                <a:lnTo>
                  <a:pt x="64" y="4"/>
                </a:lnTo>
                <a:lnTo>
                  <a:pt x="68" y="8"/>
                </a:lnTo>
                <a:lnTo>
                  <a:pt x="4" y="8"/>
                </a:lnTo>
                <a:lnTo>
                  <a:pt x="8" y="4"/>
                </a:lnTo>
                <a:lnTo>
                  <a:pt x="8" y="5476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" name="Freeform 40"/>
          <p:cNvSpPr>
            <a:spLocks noEditPoints="1"/>
          </p:cNvSpPr>
          <p:nvPr/>
        </p:nvSpPr>
        <p:spPr bwMode="auto">
          <a:xfrm>
            <a:off x="3741738" y="2992438"/>
            <a:ext cx="722312" cy="76200"/>
          </a:xfrm>
          <a:custGeom>
            <a:avLst/>
            <a:gdLst>
              <a:gd name="T0" fmla="*/ 0 w 455"/>
              <a:gd name="T1" fmla="*/ 20 h 48"/>
              <a:gd name="T2" fmla="*/ 415 w 455"/>
              <a:gd name="T3" fmla="*/ 20 h 48"/>
              <a:gd name="T4" fmla="*/ 415 w 455"/>
              <a:gd name="T5" fmla="*/ 28 h 48"/>
              <a:gd name="T6" fmla="*/ 0 w 455"/>
              <a:gd name="T7" fmla="*/ 28 h 48"/>
              <a:gd name="T8" fmla="*/ 0 w 455"/>
              <a:gd name="T9" fmla="*/ 20 h 48"/>
              <a:gd name="T10" fmla="*/ 407 w 455"/>
              <a:gd name="T11" fmla="*/ 0 h 48"/>
              <a:gd name="T12" fmla="*/ 455 w 455"/>
              <a:gd name="T13" fmla="*/ 24 h 48"/>
              <a:gd name="T14" fmla="*/ 407 w 455"/>
              <a:gd name="T15" fmla="*/ 48 h 48"/>
              <a:gd name="T16" fmla="*/ 407 w 455"/>
              <a:gd name="T17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5" h="48">
                <a:moveTo>
                  <a:pt x="0" y="20"/>
                </a:moveTo>
                <a:lnTo>
                  <a:pt x="415" y="20"/>
                </a:lnTo>
                <a:lnTo>
                  <a:pt x="415" y="28"/>
                </a:lnTo>
                <a:lnTo>
                  <a:pt x="0" y="28"/>
                </a:lnTo>
                <a:lnTo>
                  <a:pt x="0" y="20"/>
                </a:lnTo>
                <a:close/>
                <a:moveTo>
                  <a:pt x="407" y="0"/>
                </a:moveTo>
                <a:lnTo>
                  <a:pt x="455" y="24"/>
                </a:lnTo>
                <a:lnTo>
                  <a:pt x="407" y="48"/>
                </a:lnTo>
                <a:lnTo>
                  <a:pt x="407" y="0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9" name="Freeform 41"/>
          <p:cNvSpPr>
            <a:spLocks noEditPoints="1"/>
          </p:cNvSpPr>
          <p:nvPr/>
        </p:nvSpPr>
        <p:spPr bwMode="auto">
          <a:xfrm>
            <a:off x="3741738" y="2990850"/>
            <a:ext cx="723900" cy="77787"/>
          </a:xfrm>
          <a:custGeom>
            <a:avLst/>
            <a:gdLst>
              <a:gd name="T0" fmla="*/ 0 w 3800"/>
              <a:gd name="T1" fmla="*/ 171 h 409"/>
              <a:gd name="T2" fmla="*/ 4 w 3800"/>
              <a:gd name="T3" fmla="*/ 167 h 409"/>
              <a:gd name="T4" fmla="*/ 3463 w 3800"/>
              <a:gd name="T5" fmla="*/ 167 h 409"/>
              <a:gd name="T6" fmla="*/ 3467 w 3800"/>
              <a:gd name="T7" fmla="*/ 171 h 409"/>
              <a:gd name="T8" fmla="*/ 3467 w 3800"/>
              <a:gd name="T9" fmla="*/ 238 h 409"/>
              <a:gd name="T10" fmla="*/ 3463 w 3800"/>
              <a:gd name="T11" fmla="*/ 242 h 409"/>
              <a:gd name="T12" fmla="*/ 4 w 3800"/>
              <a:gd name="T13" fmla="*/ 242 h 409"/>
              <a:gd name="T14" fmla="*/ 0 w 3800"/>
              <a:gd name="T15" fmla="*/ 238 h 409"/>
              <a:gd name="T16" fmla="*/ 0 w 3800"/>
              <a:gd name="T17" fmla="*/ 171 h 409"/>
              <a:gd name="T18" fmla="*/ 8 w 3800"/>
              <a:gd name="T19" fmla="*/ 238 h 409"/>
              <a:gd name="T20" fmla="*/ 4 w 3800"/>
              <a:gd name="T21" fmla="*/ 234 h 409"/>
              <a:gd name="T22" fmla="*/ 3463 w 3800"/>
              <a:gd name="T23" fmla="*/ 234 h 409"/>
              <a:gd name="T24" fmla="*/ 3459 w 3800"/>
              <a:gd name="T25" fmla="*/ 238 h 409"/>
              <a:gd name="T26" fmla="*/ 3459 w 3800"/>
              <a:gd name="T27" fmla="*/ 171 h 409"/>
              <a:gd name="T28" fmla="*/ 3463 w 3800"/>
              <a:gd name="T29" fmla="*/ 175 h 409"/>
              <a:gd name="T30" fmla="*/ 4 w 3800"/>
              <a:gd name="T31" fmla="*/ 175 h 409"/>
              <a:gd name="T32" fmla="*/ 8 w 3800"/>
              <a:gd name="T33" fmla="*/ 171 h 409"/>
              <a:gd name="T34" fmla="*/ 8 w 3800"/>
              <a:gd name="T35" fmla="*/ 238 h 409"/>
              <a:gd name="T36" fmla="*/ 3392 w 3800"/>
              <a:gd name="T37" fmla="*/ 4 h 409"/>
              <a:gd name="T38" fmla="*/ 3394 w 3800"/>
              <a:gd name="T39" fmla="*/ 1 h 409"/>
              <a:gd name="T40" fmla="*/ 3398 w 3800"/>
              <a:gd name="T41" fmla="*/ 1 h 409"/>
              <a:gd name="T42" fmla="*/ 3798 w 3800"/>
              <a:gd name="T43" fmla="*/ 201 h 409"/>
              <a:gd name="T44" fmla="*/ 3800 w 3800"/>
              <a:gd name="T45" fmla="*/ 204 h 409"/>
              <a:gd name="T46" fmla="*/ 3798 w 3800"/>
              <a:gd name="T47" fmla="*/ 208 h 409"/>
              <a:gd name="T48" fmla="*/ 3398 w 3800"/>
              <a:gd name="T49" fmla="*/ 408 h 409"/>
              <a:gd name="T50" fmla="*/ 3394 w 3800"/>
              <a:gd name="T51" fmla="*/ 408 h 409"/>
              <a:gd name="T52" fmla="*/ 3392 w 3800"/>
              <a:gd name="T53" fmla="*/ 404 h 409"/>
              <a:gd name="T54" fmla="*/ 3392 w 3800"/>
              <a:gd name="T55" fmla="*/ 4 h 409"/>
              <a:gd name="T56" fmla="*/ 3400 w 3800"/>
              <a:gd name="T57" fmla="*/ 404 h 409"/>
              <a:gd name="T58" fmla="*/ 3395 w 3800"/>
              <a:gd name="T59" fmla="*/ 401 h 409"/>
              <a:gd name="T60" fmla="*/ 3795 w 3800"/>
              <a:gd name="T61" fmla="*/ 201 h 409"/>
              <a:gd name="T62" fmla="*/ 3795 w 3800"/>
              <a:gd name="T63" fmla="*/ 208 h 409"/>
              <a:gd name="T64" fmla="*/ 3395 w 3800"/>
              <a:gd name="T65" fmla="*/ 8 h 409"/>
              <a:gd name="T66" fmla="*/ 3400 w 3800"/>
              <a:gd name="T67" fmla="*/ 4 h 409"/>
              <a:gd name="T68" fmla="*/ 3400 w 3800"/>
              <a:gd name="T69" fmla="*/ 404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800" h="409">
                <a:moveTo>
                  <a:pt x="0" y="171"/>
                </a:moveTo>
                <a:cubicBezTo>
                  <a:pt x="0" y="169"/>
                  <a:pt x="2" y="167"/>
                  <a:pt x="4" y="167"/>
                </a:cubicBezTo>
                <a:lnTo>
                  <a:pt x="3463" y="167"/>
                </a:lnTo>
                <a:cubicBezTo>
                  <a:pt x="3465" y="167"/>
                  <a:pt x="3467" y="169"/>
                  <a:pt x="3467" y="171"/>
                </a:cubicBezTo>
                <a:lnTo>
                  <a:pt x="3467" y="238"/>
                </a:lnTo>
                <a:cubicBezTo>
                  <a:pt x="3467" y="240"/>
                  <a:pt x="3465" y="242"/>
                  <a:pt x="3463" y="242"/>
                </a:cubicBezTo>
                <a:lnTo>
                  <a:pt x="4" y="242"/>
                </a:lnTo>
                <a:cubicBezTo>
                  <a:pt x="2" y="242"/>
                  <a:pt x="0" y="240"/>
                  <a:pt x="0" y="238"/>
                </a:cubicBezTo>
                <a:lnTo>
                  <a:pt x="0" y="171"/>
                </a:lnTo>
                <a:close/>
                <a:moveTo>
                  <a:pt x="8" y="238"/>
                </a:moveTo>
                <a:lnTo>
                  <a:pt x="4" y="234"/>
                </a:lnTo>
                <a:lnTo>
                  <a:pt x="3463" y="234"/>
                </a:lnTo>
                <a:lnTo>
                  <a:pt x="3459" y="238"/>
                </a:lnTo>
                <a:lnTo>
                  <a:pt x="3459" y="171"/>
                </a:lnTo>
                <a:lnTo>
                  <a:pt x="3463" y="175"/>
                </a:lnTo>
                <a:lnTo>
                  <a:pt x="4" y="175"/>
                </a:lnTo>
                <a:lnTo>
                  <a:pt x="8" y="171"/>
                </a:lnTo>
                <a:lnTo>
                  <a:pt x="8" y="238"/>
                </a:lnTo>
                <a:close/>
                <a:moveTo>
                  <a:pt x="3392" y="4"/>
                </a:moveTo>
                <a:cubicBezTo>
                  <a:pt x="3392" y="3"/>
                  <a:pt x="3393" y="2"/>
                  <a:pt x="3394" y="1"/>
                </a:cubicBezTo>
                <a:cubicBezTo>
                  <a:pt x="3396" y="0"/>
                  <a:pt x="3397" y="0"/>
                  <a:pt x="3398" y="1"/>
                </a:cubicBezTo>
                <a:lnTo>
                  <a:pt x="3798" y="201"/>
                </a:lnTo>
                <a:cubicBezTo>
                  <a:pt x="3800" y="202"/>
                  <a:pt x="3800" y="203"/>
                  <a:pt x="3800" y="204"/>
                </a:cubicBezTo>
                <a:cubicBezTo>
                  <a:pt x="3800" y="206"/>
                  <a:pt x="3800" y="207"/>
                  <a:pt x="3798" y="208"/>
                </a:cubicBezTo>
                <a:lnTo>
                  <a:pt x="3398" y="408"/>
                </a:lnTo>
                <a:cubicBezTo>
                  <a:pt x="3397" y="409"/>
                  <a:pt x="3396" y="409"/>
                  <a:pt x="3394" y="408"/>
                </a:cubicBezTo>
                <a:cubicBezTo>
                  <a:pt x="3393" y="407"/>
                  <a:pt x="3392" y="406"/>
                  <a:pt x="3392" y="404"/>
                </a:cubicBezTo>
                <a:lnTo>
                  <a:pt x="3392" y="4"/>
                </a:lnTo>
                <a:close/>
                <a:moveTo>
                  <a:pt x="3400" y="404"/>
                </a:moveTo>
                <a:lnTo>
                  <a:pt x="3395" y="401"/>
                </a:lnTo>
                <a:lnTo>
                  <a:pt x="3795" y="201"/>
                </a:lnTo>
                <a:lnTo>
                  <a:pt x="3795" y="208"/>
                </a:lnTo>
                <a:lnTo>
                  <a:pt x="3395" y="8"/>
                </a:lnTo>
                <a:lnTo>
                  <a:pt x="3400" y="4"/>
                </a:lnTo>
                <a:lnTo>
                  <a:pt x="3400" y="404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" name="Freeform 42"/>
          <p:cNvSpPr>
            <a:spLocks noEditPoints="1"/>
          </p:cNvSpPr>
          <p:nvPr/>
        </p:nvSpPr>
        <p:spPr bwMode="auto">
          <a:xfrm>
            <a:off x="4024313" y="3048000"/>
            <a:ext cx="198437" cy="1346200"/>
          </a:xfrm>
          <a:custGeom>
            <a:avLst/>
            <a:gdLst>
              <a:gd name="T0" fmla="*/ 0 w 125"/>
              <a:gd name="T1" fmla="*/ 0 h 848"/>
              <a:gd name="T2" fmla="*/ 0 w 125"/>
              <a:gd name="T3" fmla="*/ 828 h 848"/>
              <a:gd name="T4" fmla="*/ 85 w 125"/>
              <a:gd name="T5" fmla="*/ 828 h 848"/>
              <a:gd name="T6" fmla="*/ 85 w 125"/>
              <a:gd name="T7" fmla="*/ 820 h 848"/>
              <a:gd name="T8" fmla="*/ 4 w 125"/>
              <a:gd name="T9" fmla="*/ 820 h 848"/>
              <a:gd name="T10" fmla="*/ 8 w 125"/>
              <a:gd name="T11" fmla="*/ 824 h 848"/>
              <a:gd name="T12" fmla="*/ 8 w 125"/>
              <a:gd name="T13" fmla="*/ 0 h 848"/>
              <a:gd name="T14" fmla="*/ 0 w 125"/>
              <a:gd name="T15" fmla="*/ 0 h 848"/>
              <a:gd name="T16" fmla="*/ 77 w 125"/>
              <a:gd name="T17" fmla="*/ 848 h 848"/>
              <a:gd name="T18" fmla="*/ 125 w 125"/>
              <a:gd name="T19" fmla="*/ 824 h 848"/>
              <a:gd name="T20" fmla="*/ 77 w 125"/>
              <a:gd name="T21" fmla="*/ 800 h 848"/>
              <a:gd name="T22" fmla="*/ 77 w 125"/>
              <a:gd name="T23" fmla="*/ 848 h 8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25" h="848">
                <a:moveTo>
                  <a:pt x="0" y="0"/>
                </a:moveTo>
                <a:lnTo>
                  <a:pt x="0" y="828"/>
                </a:lnTo>
                <a:lnTo>
                  <a:pt x="85" y="828"/>
                </a:lnTo>
                <a:lnTo>
                  <a:pt x="85" y="820"/>
                </a:lnTo>
                <a:lnTo>
                  <a:pt x="4" y="820"/>
                </a:lnTo>
                <a:lnTo>
                  <a:pt x="8" y="824"/>
                </a:lnTo>
                <a:lnTo>
                  <a:pt x="8" y="0"/>
                </a:lnTo>
                <a:lnTo>
                  <a:pt x="0" y="0"/>
                </a:lnTo>
                <a:close/>
                <a:moveTo>
                  <a:pt x="77" y="848"/>
                </a:moveTo>
                <a:lnTo>
                  <a:pt x="125" y="824"/>
                </a:lnTo>
                <a:lnTo>
                  <a:pt x="77" y="800"/>
                </a:lnTo>
                <a:lnTo>
                  <a:pt x="77" y="848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1" name="Freeform 43"/>
          <p:cNvSpPr>
            <a:spLocks noEditPoints="1"/>
          </p:cNvSpPr>
          <p:nvPr/>
        </p:nvSpPr>
        <p:spPr bwMode="auto">
          <a:xfrm>
            <a:off x="4022725" y="3048000"/>
            <a:ext cx="200025" cy="1347787"/>
          </a:xfrm>
          <a:custGeom>
            <a:avLst/>
            <a:gdLst>
              <a:gd name="T0" fmla="*/ 4 w 1048"/>
              <a:gd name="T1" fmla="*/ 8 h 7073"/>
              <a:gd name="T2" fmla="*/ 8 w 1048"/>
              <a:gd name="T3" fmla="*/ 4 h 7073"/>
              <a:gd name="T4" fmla="*/ 8 w 1048"/>
              <a:gd name="T5" fmla="*/ 6902 h 7073"/>
              <a:gd name="T6" fmla="*/ 4 w 1048"/>
              <a:gd name="T7" fmla="*/ 6898 h 7073"/>
              <a:gd name="T8" fmla="*/ 712 w 1048"/>
              <a:gd name="T9" fmla="*/ 6898 h 7073"/>
              <a:gd name="T10" fmla="*/ 708 w 1048"/>
              <a:gd name="T11" fmla="*/ 6902 h 7073"/>
              <a:gd name="T12" fmla="*/ 708 w 1048"/>
              <a:gd name="T13" fmla="*/ 6835 h 7073"/>
              <a:gd name="T14" fmla="*/ 712 w 1048"/>
              <a:gd name="T15" fmla="*/ 6839 h 7073"/>
              <a:gd name="T16" fmla="*/ 38 w 1048"/>
              <a:gd name="T17" fmla="*/ 6839 h 7073"/>
              <a:gd name="T18" fmla="*/ 41 w 1048"/>
              <a:gd name="T19" fmla="*/ 6832 h 7073"/>
              <a:gd name="T20" fmla="*/ 74 w 1048"/>
              <a:gd name="T21" fmla="*/ 6866 h 7073"/>
              <a:gd name="T22" fmla="*/ 67 w 1048"/>
              <a:gd name="T23" fmla="*/ 6869 h 7073"/>
              <a:gd name="T24" fmla="*/ 67 w 1048"/>
              <a:gd name="T25" fmla="*/ 4 h 7073"/>
              <a:gd name="T26" fmla="*/ 71 w 1048"/>
              <a:gd name="T27" fmla="*/ 8 h 7073"/>
              <a:gd name="T28" fmla="*/ 4 w 1048"/>
              <a:gd name="T29" fmla="*/ 8 h 7073"/>
              <a:gd name="T30" fmla="*/ 71 w 1048"/>
              <a:gd name="T31" fmla="*/ 0 h 7073"/>
              <a:gd name="T32" fmla="*/ 75 w 1048"/>
              <a:gd name="T33" fmla="*/ 4 h 7073"/>
              <a:gd name="T34" fmla="*/ 75 w 1048"/>
              <a:gd name="T35" fmla="*/ 6869 h 7073"/>
              <a:gd name="T36" fmla="*/ 73 w 1048"/>
              <a:gd name="T37" fmla="*/ 6872 h 7073"/>
              <a:gd name="T38" fmla="*/ 68 w 1048"/>
              <a:gd name="T39" fmla="*/ 6871 h 7073"/>
              <a:gd name="T40" fmla="*/ 35 w 1048"/>
              <a:gd name="T41" fmla="*/ 6838 h 7073"/>
              <a:gd name="T42" fmla="*/ 34 w 1048"/>
              <a:gd name="T43" fmla="*/ 6834 h 7073"/>
              <a:gd name="T44" fmla="*/ 38 w 1048"/>
              <a:gd name="T45" fmla="*/ 6831 h 7073"/>
              <a:gd name="T46" fmla="*/ 712 w 1048"/>
              <a:gd name="T47" fmla="*/ 6831 h 7073"/>
              <a:gd name="T48" fmla="*/ 716 w 1048"/>
              <a:gd name="T49" fmla="*/ 6835 h 7073"/>
              <a:gd name="T50" fmla="*/ 716 w 1048"/>
              <a:gd name="T51" fmla="*/ 6902 h 7073"/>
              <a:gd name="T52" fmla="*/ 712 w 1048"/>
              <a:gd name="T53" fmla="*/ 6906 h 7073"/>
              <a:gd name="T54" fmla="*/ 4 w 1048"/>
              <a:gd name="T55" fmla="*/ 6906 h 7073"/>
              <a:gd name="T56" fmla="*/ 0 w 1048"/>
              <a:gd name="T57" fmla="*/ 6902 h 7073"/>
              <a:gd name="T58" fmla="*/ 0 w 1048"/>
              <a:gd name="T59" fmla="*/ 4 h 7073"/>
              <a:gd name="T60" fmla="*/ 4 w 1048"/>
              <a:gd name="T61" fmla="*/ 0 h 7073"/>
              <a:gd name="T62" fmla="*/ 71 w 1048"/>
              <a:gd name="T63" fmla="*/ 0 h 7073"/>
              <a:gd name="T64" fmla="*/ 649 w 1048"/>
              <a:gd name="T65" fmla="*/ 7068 h 7073"/>
              <a:gd name="T66" fmla="*/ 643 w 1048"/>
              <a:gd name="T67" fmla="*/ 7065 h 7073"/>
              <a:gd name="T68" fmla="*/ 1043 w 1048"/>
              <a:gd name="T69" fmla="*/ 6865 h 7073"/>
              <a:gd name="T70" fmla="*/ 1043 w 1048"/>
              <a:gd name="T71" fmla="*/ 6872 h 7073"/>
              <a:gd name="T72" fmla="*/ 643 w 1048"/>
              <a:gd name="T73" fmla="*/ 6672 h 7073"/>
              <a:gd name="T74" fmla="*/ 649 w 1048"/>
              <a:gd name="T75" fmla="*/ 6669 h 7073"/>
              <a:gd name="T76" fmla="*/ 649 w 1048"/>
              <a:gd name="T77" fmla="*/ 7068 h 7073"/>
              <a:gd name="T78" fmla="*/ 641 w 1048"/>
              <a:gd name="T79" fmla="*/ 6669 h 7073"/>
              <a:gd name="T80" fmla="*/ 643 w 1048"/>
              <a:gd name="T81" fmla="*/ 6665 h 7073"/>
              <a:gd name="T82" fmla="*/ 647 w 1048"/>
              <a:gd name="T83" fmla="*/ 6665 h 7073"/>
              <a:gd name="T84" fmla="*/ 1046 w 1048"/>
              <a:gd name="T85" fmla="*/ 6865 h 7073"/>
              <a:gd name="T86" fmla="*/ 1048 w 1048"/>
              <a:gd name="T87" fmla="*/ 6869 h 7073"/>
              <a:gd name="T88" fmla="*/ 1046 w 1048"/>
              <a:gd name="T89" fmla="*/ 6872 h 7073"/>
              <a:gd name="T90" fmla="*/ 647 w 1048"/>
              <a:gd name="T91" fmla="*/ 7072 h 7073"/>
              <a:gd name="T92" fmla="*/ 643 w 1048"/>
              <a:gd name="T93" fmla="*/ 7072 h 7073"/>
              <a:gd name="T94" fmla="*/ 641 w 1048"/>
              <a:gd name="T95" fmla="*/ 7068 h 7073"/>
              <a:gd name="T96" fmla="*/ 641 w 1048"/>
              <a:gd name="T97" fmla="*/ 6669 h 70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048" h="7073">
                <a:moveTo>
                  <a:pt x="4" y="8"/>
                </a:moveTo>
                <a:lnTo>
                  <a:pt x="8" y="4"/>
                </a:lnTo>
                <a:lnTo>
                  <a:pt x="8" y="6902"/>
                </a:lnTo>
                <a:lnTo>
                  <a:pt x="4" y="6898"/>
                </a:lnTo>
                <a:lnTo>
                  <a:pt x="712" y="6898"/>
                </a:lnTo>
                <a:lnTo>
                  <a:pt x="708" y="6902"/>
                </a:lnTo>
                <a:lnTo>
                  <a:pt x="708" y="6835"/>
                </a:lnTo>
                <a:lnTo>
                  <a:pt x="712" y="6839"/>
                </a:lnTo>
                <a:lnTo>
                  <a:pt x="38" y="6839"/>
                </a:lnTo>
                <a:lnTo>
                  <a:pt x="41" y="6832"/>
                </a:lnTo>
                <a:lnTo>
                  <a:pt x="74" y="6866"/>
                </a:lnTo>
                <a:lnTo>
                  <a:pt x="67" y="6869"/>
                </a:lnTo>
                <a:lnTo>
                  <a:pt x="67" y="4"/>
                </a:lnTo>
                <a:lnTo>
                  <a:pt x="71" y="8"/>
                </a:lnTo>
                <a:lnTo>
                  <a:pt x="4" y="8"/>
                </a:lnTo>
                <a:close/>
                <a:moveTo>
                  <a:pt x="71" y="0"/>
                </a:moveTo>
                <a:cubicBezTo>
                  <a:pt x="73" y="0"/>
                  <a:pt x="75" y="2"/>
                  <a:pt x="75" y="4"/>
                </a:cubicBezTo>
                <a:lnTo>
                  <a:pt x="75" y="6869"/>
                </a:lnTo>
                <a:cubicBezTo>
                  <a:pt x="75" y="6870"/>
                  <a:pt x="74" y="6872"/>
                  <a:pt x="73" y="6872"/>
                </a:cubicBezTo>
                <a:cubicBezTo>
                  <a:pt x="71" y="6873"/>
                  <a:pt x="69" y="6873"/>
                  <a:pt x="68" y="6871"/>
                </a:cubicBezTo>
                <a:lnTo>
                  <a:pt x="35" y="6838"/>
                </a:lnTo>
                <a:cubicBezTo>
                  <a:pt x="34" y="6837"/>
                  <a:pt x="33" y="6835"/>
                  <a:pt x="34" y="6834"/>
                </a:cubicBezTo>
                <a:cubicBezTo>
                  <a:pt x="35" y="6832"/>
                  <a:pt x="36" y="6831"/>
                  <a:pt x="38" y="6831"/>
                </a:cubicBezTo>
                <a:lnTo>
                  <a:pt x="712" y="6831"/>
                </a:lnTo>
                <a:cubicBezTo>
                  <a:pt x="714" y="6831"/>
                  <a:pt x="716" y="6833"/>
                  <a:pt x="716" y="6835"/>
                </a:cubicBezTo>
                <a:lnTo>
                  <a:pt x="716" y="6902"/>
                </a:lnTo>
                <a:cubicBezTo>
                  <a:pt x="716" y="6904"/>
                  <a:pt x="714" y="6906"/>
                  <a:pt x="712" y="6906"/>
                </a:cubicBezTo>
                <a:lnTo>
                  <a:pt x="4" y="6906"/>
                </a:lnTo>
                <a:cubicBezTo>
                  <a:pt x="2" y="6906"/>
                  <a:pt x="0" y="6904"/>
                  <a:pt x="0" y="6902"/>
                </a:cubicBezTo>
                <a:lnTo>
                  <a:pt x="0" y="4"/>
                </a:lnTo>
                <a:cubicBezTo>
                  <a:pt x="0" y="2"/>
                  <a:pt x="2" y="0"/>
                  <a:pt x="4" y="0"/>
                </a:cubicBezTo>
                <a:lnTo>
                  <a:pt x="71" y="0"/>
                </a:lnTo>
                <a:close/>
                <a:moveTo>
                  <a:pt x="649" y="7068"/>
                </a:moveTo>
                <a:lnTo>
                  <a:pt x="643" y="7065"/>
                </a:lnTo>
                <a:lnTo>
                  <a:pt x="1043" y="6865"/>
                </a:lnTo>
                <a:lnTo>
                  <a:pt x="1043" y="6872"/>
                </a:lnTo>
                <a:lnTo>
                  <a:pt x="643" y="6672"/>
                </a:lnTo>
                <a:lnTo>
                  <a:pt x="649" y="6669"/>
                </a:lnTo>
                <a:lnTo>
                  <a:pt x="649" y="7068"/>
                </a:lnTo>
                <a:close/>
                <a:moveTo>
                  <a:pt x="641" y="6669"/>
                </a:moveTo>
                <a:cubicBezTo>
                  <a:pt x="641" y="6667"/>
                  <a:pt x="642" y="6666"/>
                  <a:pt x="643" y="6665"/>
                </a:cubicBezTo>
                <a:cubicBezTo>
                  <a:pt x="644" y="6664"/>
                  <a:pt x="646" y="6664"/>
                  <a:pt x="647" y="6665"/>
                </a:cubicBezTo>
                <a:lnTo>
                  <a:pt x="1046" y="6865"/>
                </a:lnTo>
                <a:cubicBezTo>
                  <a:pt x="1048" y="6866"/>
                  <a:pt x="1048" y="6867"/>
                  <a:pt x="1048" y="6869"/>
                </a:cubicBezTo>
                <a:cubicBezTo>
                  <a:pt x="1048" y="6870"/>
                  <a:pt x="1048" y="6871"/>
                  <a:pt x="1046" y="6872"/>
                </a:cubicBezTo>
                <a:lnTo>
                  <a:pt x="647" y="7072"/>
                </a:lnTo>
                <a:cubicBezTo>
                  <a:pt x="646" y="7073"/>
                  <a:pt x="644" y="7073"/>
                  <a:pt x="643" y="7072"/>
                </a:cubicBezTo>
                <a:cubicBezTo>
                  <a:pt x="642" y="7071"/>
                  <a:pt x="641" y="7070"/>
                  <a:pt x="641" y="7068"/>
                </a:cubicBezTo>
                <a:lnTo>
                  <a:pt x="641" y="6669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2" name="Freeform 44"/>
          <p:cNvSpPr>
            <a:spLocks noEditPoints="1"/>
          </p:cNvSpPr>
          <p:nvPr/>
        </p:nvSpPr>
        <p:spPr bwMode="auto">
          <a:xfrm>
            <a:off x="4614863" y="3554413"/>
            <a:ext cx="76200" cy="514350"/>
          </a:xfrm>
          <a:custGeom>
            <a:avLst/>
            <a:gdLst>
              <a:gd name="T0" fmla="*/ 29 w 48"/>
              <a:gd name="T1" fmla="*/ 324 h 324"/>
              <a:gd name="T2" fmla="*/ 29 w 48"/>
              <a:gd name="T3" fmla="*/ 40 h 324"/>
              <a:gd name="T4" fmla="*/ 20 w 48"/>
              <a:gd name="T5" fmla="*/ 40 h 324"/>
              <a:gd name="T6" fmla="*/ 20 w 48"/>
              <a:gd name="T7" fmla="*/ 324 h 324"/>
              <a:gd name="T8" fmla="*/ 29 w 48"/>
              <a:gd name="T9" fmla="*/ 324 h 324"/>
              <a:gd name="T10" fmla="*/ 48 w 48"/>
              <a:gd name="T11" fmla="*/ 48 h 324"/>
              <a:gd name="T12" fmla="*/ 24 w 48"/>
              <a:gd name="T13" fmla="*/ 0 h 324"/>
              <a:gd name="T14" fmla="*/ 0 w 48"/>
              <a:gd name="T15" fmla="*/ 48 h 324"/>
              <a:gd name="T16" fmla="*/ 48 w 48"/>
              <a:gd name="T17" fmla="*/ 48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" h="324">
                <a:moveTo>
                  <a:pt x="29" y="324"/>
                </a:moveTo>
                <a:lnTo>
                  <a:pt x="29" y="40"/>
                </a:lnTo>
                <a:lnTo>
                  <a:pt x="20" y="40"/>
                </a:lnTo>
                <a:lnTo>
                  <a:pt x="20" y="324"/>
                </a:lnTo>
                <a:lnTo>
                  <a:pt x="29" y="324"/>
                </a:lnTo>
                <a:close/>
                <a:moveTo>
                  <a:pt x="48" y="48"/>
                </a:moveTo>
                <a:lnTo>
                  <a:pt x="24" y="0"/>
                </a:lnTo>
                <a:lnTo>
                  <a:pt x="0" y="48"/>
                </a:lnTo>
                <a:lnTo>
                  <a:pt x="48" y="48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" name="Freeform 45"/>
          <p:cNvSpPr>
            <a:spLocks noEditPoints="1"/>
          </p:cNvSpPr>
          <p:nvPr/>
        </p:nvSpPr>
        <p:spPr bwMode="auto">
          <a:xfrm>
            <a:off x="4614863" y="3554413"/>
            <a:ext cx="77787" cy="514350"/>
          </a:xfrm>
          <a:custGeom>
            <a:avLst/>
            <a:gdLst>
              <a:gd name="T0" fmla="*/ 238 w 409"/>
              <a:gd name="T1" fmla="*/ 2696 h 2704"/>
              <a:gd name="T2" fmla="*/ 234 w 409"/>
              <a:gd name="T3" fmla="*/ 2700 h 2704"/>
              <a:gd name="T4" fmla="*/ 234 w 409"/>
              <a:gd name="T5" fmla="*/ 337 h 2704"/>
              <a:gd name="T6" fmla="*/ 238 w 409"/>
              <a:gd name="T7" fmla="*/ 341 h 2704"/>
              <a:gd name="T8" fmla="*/ 171 w 409"/>
              <a:gd name="T9" fmla="*/ 341 h 2704"/>
              <a:gd name="T10" fmla="*/ 175 w 409"/>
              <a:gd name="T11" fmla="*/ 337 h 2704"/>
              <a:gd name="T12" fmla="*/ 175 w 409"/>
              <a:gd name="T13" fmla="*/ 2700 h 2704"/>
              <a:gd name="T14" fmla="*/ 171 w 409"/>
              <a:gd name="T15" fmla="*/ 2696 h 2704"/>
              <a:gd name="T16" fmla="*/ 238 w 409"/>
              <a:gd name="T17" fmla="*/ 2696 h 2704"/>
              <a:gd name="T18" fmla="*/ 171 w 409"/>
              <a:gd name="T19" fmla="*/ 2704 h 2704"/>
              <a:gd name="T20" fmla="*/ 167 w 409"/>
              <a:gd name="T21" fmla="*/ 2700 h 2704"/>
              <a:gd name="T22" fmla="*/ 167 w 409"/>
              <a:gd name="T23" fmla="*/ 337 h 2704"/>
              <a:gd name="T24" fmla="*/ 171 w 409"/>
              <a:gd name="T25" fmla="*/ 333 h 2704"/>
              <a:gd name="T26" fmla="*/ 238 w 409"/>
              <a:gd name="T27" fmla="*/ 333 h 2704"/>
              <a:gd name="T28" fmla="*/ 242 w 409"/>
              <a:gd name="T29" fmla="*/ 337 h 2704"/>
              <a:gd name="T30" fmla="*/ 242 w 409"/>
              <a:gd name="T31" fmla="*/ 2700 h 2704"/>
              <a:gd name="T32" fmla="*/ 238 w 409"/>
              <a:gd name="T33" fmla="*/ 2704 h 2704"/>
              <a:gd name="T34" fmla="*/ 171 w 409"/>
              <a:gd name="T35" fmla="*/ 2704 h 2704"/>
              <a:gd name="T36" fmla="*/ 404 w 409"/>
              <a:gd name="T37" fmla="*/ 400 h 2704"/>
              <a:gd name="T38" fmla="*/ 401 w 409"/>
              <a:gd name="T39" fmla="*/ 406 h 2704"/>
              <a:gd name="T40" fmla="*/ 201 w 409"/>
              <a:gd name="T41" fmla="*/ 6 h 2704"/>
              <a:gd name="T42" fmla="*/ 208 w 409"/>
              <a:gd name="T43" fmla="*/ 6 h 2704"/>
              <a:gd name="T44" fmla="*/ 8 w 409"/>
              <a:gd name="T45" fmla="*/ 406 h 2704"/>
              <a:gd name="T46" fmla="*/ 4 w 409"/>
              <a:gd name="T47" fmla="*/ 400 h 2704"/>
              <a:gd name="T48" fmla="*/ 404 w 409"/>
              <a:gd name="T49" fmla="*/ 400 h 2704"/>
              <a:gd name="T50" fmla="*/ 4 w 409"/>
              <a:gd name="T51" fmla="*/ 408 h 2704"/>
              <a:gd name="T52" fmla="*/ 1 w 409"/>
              <a:gd name="T53" fmla="*/ 406 h 2704"/>
              <a:gd name="T54" fmla="*/ 1 w 409"/>
              <a:gd name="T55" fmla="*/ 402 h 2704"/>
              <a:gd name="T56" fmla="*/ 201 w 409"/>
              <a:gd name="T57" fmla="*/ 3 h 2704"/>
              <a:gd name="T58" fmla="*/ 204 w 409"/>
              <a:gd name="T59" fmla="*/ 0 h 2704"/>
              <a:gd name="T60" fmla="*/ 208 w 409"/>
              <a:gd name="T61" fmla="*/ 3 h 2704"/>
              <a:gd name="T62" fmla="*/ 408 w 409"/>
              <a:gd name="T63" fmla="*/ 402 h 2704"/>
              <a:gd name="T64" fmla="*/ 408 w 409"/>
              <a:gd name="T65" fmla="*/ 406 h 2704"/>
              <a:gd name="T66" fmla="*/ 404 w 409"/>
              <a:gd name="T67" fmla="*/ 408 h 2704"/>
              <a:gd name="T68" fmla="*/ 4 w 409"/>
              <a:gd name="T69" fmla="*/ 408 h 27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09" h="2704">
                <a:moveTo>
                  <a:pt x="238" y="2696"/>
                </a:moveTo>
                <a:lnTo>
                  <a:pt x="234" y="2700"/>
                </a:lnTo>
                <a:lnTo>
                  <a:pt x="234" y="337"/>
                </a:lnTo>
                <a:lnTo>
                  <a:pt x="238" y="341"/>
                </a:lnTo>
                <a:lnTo>
                  <a:pt x="171" y="341"/>
                </a:lnTo>
                <a:lnTo>
                  <a:pt x="175" y="337"/>
                </a:lnTo>
                <a:lnTo>
                  <a:pt x="175" y="2700"/>
                </a:lnTo>
                <a:lnTo>
                  <a:pt x="171" y="2696"/>
                </a:lnTo>
                <a:lnTo>
                  <a:pt x="238" y="2696"/>
                </a:lnTo>
                <a:close/>
                <a:moveTo>
                  <a:pt x="171" y="2704"/>
                </a:moveTo>
                <a:cubicBezTo>
                  <a:pt x="169" y="2704"/>
                  <a:pt x="167" y="2703"/>
                  <a:pt x="167" y="2700"/>
                </a:cubicBezTo>
                <a:lnTo>
                  <a:pt x="167" y="337"/>
                </a:lnTo>
                <a:cubicBezTo>
                  <a:pt x="167" y="335"/>
                  <a:pt x="169" y="333"/>
                  <a:pt x="171" y="333"/>
                </a:cubicBezTo>
                <a:lnTo>
                  <a:pt x="238" y="333"/>
                </a:lnTo>
                <a:cubicBezTo>
                  <a:pt x="240" y="333"/>
                  <a:pt x="242" y="335"/>
                  <a:pt x="242" y="337"/>
                </a:cubicBezTo>
                <a:lnTo>
                  <a:pt x="242" y="2700"/>
                </a:lnTo>
                <a:cubicBezTo>
                  <a:pt x="242" y="2703"/>
                  <a:pt x="240" y="2704"/>
                  <a:pt x="238" y="2704"/>
                </a:cubicBezTo>
                <a:lnTo>
                  <a:pt x="171" y="2704"/>
                </a:lnTo>
                <a:close/>
                <a:moveTo>
                  <a:pt x="404" y="400"/>
                </a:moveTo>
                <a:lnTo>
                  <a:pt x="401" y="406"/>
                </a:lnTo>
                <a:lnTo>
                  <a:pt x="201" y="6"/>
                </a:lnTo>
                <a:lnTo>
                  <a:pt x="208" y="6"/>
                </a:lnTo>
                <a:lnTo>
                  <a:pt x="8" y="406"/>
                </a:lnTo>
                <a:lnTo>
                  <a:pt x="4" y="400"/>
                </a:lnTo>
                <a:lnTo>
                  <a:pt x="404" y="400"/>
                </a:lnTo>
                <a:close/>
                <a:moveTo>
                  <a:pt x="4" y="408"/>
                </a:moveTo>
                <a:cubicBezTo>
                  <a:pt x="3" y="408"/>
                  <a:pt x="2" y="407"/>
                  <a:pt x="1" y="406"/>
                </a:cubicBezTo>
                <a:cubicBezTo>
                  <a:pt x="0" y="405"/>
                  <a:pt x="0" y="403"/>
                  <a:pt x="1" y="402"/>
                </a:cubicBezTo>
                <a:lnTo>
                  <a:pt x="201" y="3"/>
                </a:lnTo>
                <a:cubicBezTo>
                  <a:pt x="202" y="1"/>
                  <a:pt x="203" y="0"/>
                  <a:pt x="204" y="0"/>
                </a:cubicBezTo>
                <a:cubicBezTo>
                  <a:pt x="206" y="0"/>
                  <a:pt x="207" y="1"/>
                  <a:pt x="208" y="3"/>
                </a:cubicBezTo>
                <a:lnTo>
                  <a:pt x="408" y="402"/>
                </a:lnTo>
                <a:cubicBezTo>
                  <a:pt x="409" y="403"/>
                  <a:pt x="409" y="405"/>
                  <a:pt x="408" y="406"/>
                </a:cubicBezTo>
                <a:cubicBezTo>
                  <a:pt x="407" y="407"/>
                  <a:pt x="406" y="408"/>
                  <a:pt x="404" y="408"/>
                </a:cubicBezTo>
                <a:lnTo>
                  <a:pt x="4" y="408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4" name="Freeform 46"/>
          <p:cNvSpPr>
            <a:spLocks noEditPoints="1"/>
          </p:cNvSpPr>
          <p:nvPr/>
        </p:nvSpPr>
        <p:spPr bwMode="auto">
          <a:xfrm>
            <a:off x="4716463" y="3001963"/>
            <a:ext cx="755650" cy="76200"/>
          </a:xfrm>
          <a:custGeom>
            <a:avLst/>
            <a:gdLst>
              <a:gd name="T0" fmla="*/ 0 w 476"/>
              <a:gd name="T1" fmla="*/ 14 h 48"/>
              <a:gd name="T2" fmla="*/ 436 w 476"/>
              <a:gd name="T3" fmla="*/ 21 h 48"/>
              <a:gd name="T4" fmla="*/ 436 w 476"/>
              <a:gd name="T5" fmla="*/ 28 h 48"/>
              <a:gd name="T6" fmla="*/ 0 w 476"/>
              <a:gd name="T7" fmla="*/ 21 h 48"/>
              <a:gd name="T8" fmla="*/ 0 w 476"/>
              <a:gd name="T9" fmla="*/ 14 h 48"/>
              <a:gd name="T10" fmla="*/ 428 w 476"/>
              <a:gd name="T11" fmla="*/ 0 h 48"/>
              <a:gd name="T12" fmla="*/ 476 w 476"/>
              <a:gd name="T13" fmla="*/ 25 h 48"/>
              <a:gd name="T14" fmla="*/ 427 w 476"/>
              <a:gd name="T15" fmla="*/ 48 h 48"/>
              <a:gd name="T16" fmla="*/ 428 w 476"/>
              <a:gd name="T17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6" h="48">
                <a:moveTo>
                  <a:pt x="0" y="14"/>
                </a:moveTo>
                <a:lnTo>
                  <a:pt x="436" y="21"/>
                </a:lnTo>
                <a:lnTo>
                  <a:pt x="436" y="28"/>
                </a:lnTo>
                <a:lnTo>
                  <a:pt x="0" y="21"/>
                </a:lnTo>
                <a:lnTo>
                  <a:pt x="0" y="14"/>
                </a:lnTo>
                <a:close/>
                <a:moveTo>
                  <a:pt x="428" y="0"/>
                </a:moveTo>
                <a:lnTo>
                  <a:pt x="476" y="25"/>
                </a:lnTo>
                <a:lnTo>
                  <a:pt x="427" y="48"/>
                </a:lnTo>
                <a:lnTo>
                  <a:pt x="428" y="0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5" name="Freeform 47"/>
          <p:cNvSpPr>
            <a:spLocks noEditPoints="1"/>
          </p:cNvSpPr>
          <p:nvPr/>
        </p:nvSpPr>
        <p:spPr bwMode="auto">
          <a:xfrm>
            <a:off x="4714875" y="3000375"/>
            <a:ext cx="757237" cy="77787"/>
          </a:xfrm>
          <a:custGeom>
            <a:avLst/>
            <a:gdLst>
              <a:gd name="T0" fmla="*/ 0 w 3976"/>
              <a:gd name="T1" fmla="*/ 121 h 409"/>
              <a:gd name="T2" fmla="*/ 2 w 3976"/>
              <a:gd name="T3" fmla="*/ 118 h 409"/>
              <a:gd name="T4" fmla="*/ 5 w 3976"/>
              <a:gd name="T5" fmla="*/ 117 h 409"/>
              <a:gd name="T6" fmla="*/ 3639 w 3976"/>
              <a:gd name="T7" fmla="*/ 175 h 409"/>
              <a:gd name="T8" fmla="*/ 3643 w 3976"/>
              <a:gd name="T9" fmla="*/ 179 h 409"/>
              <a:gd name="T10" fmla="*/ 3643 w 3976"/>
              <a:gd name="T11" fmla="*/ 238 h 409"/>
              <a:gd name="T12" fmla="*/ 3642 w 3976"/>
              <a:gd name="T13" fmla="*/ 241 h 409"/>
              <a:gd name="T14" fmla="*/ 3639 w 3976"/>
              <a:gd name="T15" fmla="*/ 242 h 409"/>
              <a:gd name="T16" fmla="*/ 4 w 3976"/>
              <a:gd name="T17" fmla="*/ 183 h 409"/>
              <a:gd name="T18" fmla="*/ 0 w 3976"/>
              <a:gd name="T19" fmla="*/ 179 h 409"/>
              <a:gd name="T20" fmla="*/ 0 w 3976"/>
              <a:gd name="T21" fmla="*/ 121 h 409"/>
              <a:gd name="T22" fmla="*/ 8 w 3976"/>
              <a:gd name="T23" fmla="*/ 179 h 409"/>
              <a:gd name="T24" fmla="*/ 5 w 3976"/>
              <a:gd name="T25" fmla="*/ 175 h 409"/>
              <a:gd name="T26" fmla="*/ 3639 w 3976"/>
              <a:gd name="T27" fmla="*/ 234 h 409"/>
              <a:gd name="T28" fmla="*/ 3635 w 3976"/>
              <a:gd name="T29" fmla="*/ 238 h 409"/>
              <a:gd name="T30" fmla="*/ 3635 w 3976"/>
              <a:gd name="T31" fmla="*/ 179 h 409"/>
              <a:gd name="T32" fmla="*/ 3639 w 3976"/>
              <a:gd name="T33" fmla="*/ 183 h 409"/>
              <a:gd name="T34" fmla="*/ 4 w 3976"/>
              <a:gd name="T35" fmla="*/ 125 h 409"/>
              <a:gd name="T36" fmla="*/ 8 w 3976"/>
              <a:gd name="T37" fmla="*/ 121 h 409"/>
              <a:gd name="T38" fmla="*/ 8 w 3976"/>
              <a:gd name="T39" fmla="*/ 179 h 409"/>
              <a:gd name="T40" fmla="*/ 3568 w 3976"/>
              <a:gd name="T41" fmla="*/ 4 h 409"/>
              <a:gd name="T42" fmla="*/ 3570 w 3976"/>
              <a:gd name="T43" fmla="*/ 1 h 409"/>
              <a:gd name="T44" fmla="*/ 3574 w 3976"/>
              <a:gd name="T45" fmla="*/ 1 h 409"/>
              <a:gd name="T46" fmla="*/ 3974 w 3976"/>
              <a:gd name="T47" fmla="*/ 209 h 409"/>
              <a:gd name="T48" fmla="*/ 3976 w 3976"/>
              <a:gd name="T49" fmla="*/ 213 h 409"/>
              <a:gd name="T50" fmla="*/ 3974 w 3976"/>
              <a:gd name="T51" fmla="*/ 216 h 409"/>
              <a:gd name="T52" fmla="*/ 3566 w 3976"/>
              <a:gd name="T53" fmla="*/ 408 h 409"/>
              <a:gd name="T54" fmla="*/ 3562 w 3976"/>
              <a:gd name="T55" fmla="*/ 408 h 409"/>
              <a:gd name="T56" fmla="*/ 3560 w 3976"/>
              <a:gd name="T57" fmla="*/ 404 h 409"/>
              <a:gd name="T58" fmla="*/ 3568 w 3976"/>
              <a:gd name="T59" fmla="*/ 4 h 409"/>
              <a:gd name="T60" fmla="*/ 3568 w 3976"/>
              <a:gd name="T61" fmla="*/ 405 h 409"/>
              <a:gd name="T62" fmla="*/ 3562 w 3976"/>
              <a:gd name="T63" fmla="*/ 401 h 409"/>
              <a:gd name="T64" fmla="*/ 3971 w 3976"/>
              <a:gd name="T65" fmla="*/ 209 h 409"/>
              <a:gd name="T66" fmla="*/ 3971 w 3976"/>
              <a:gd name="T67" fmla="*/ 216 h 409"/>
              <a:gd name="T68" fmla="*/ 3570 w 3976"/>
              <a:gd name="T69" fmla="*/ 8 h 409"/>
              <a:gd name="T70" fmla="*/ 3576 w 3976"/>
              <a:gd name="T71" fmla="*/ 5 h 409"/>
              <a:gd name="T72" fmla="*/ 3568 w 3976"/>
              <a:gd name="T73" fmla="*/ 405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976" h="409">
                <a:moveTo>
                  <a:pt x="0" y="121"/>
                </a:moveTo>
                <a:cubicBezTo>
                  <a:pt x="0" y="120"/>
                  <a:pt x="1" y="119"/>
                  <a:pt x="2" y="118"/>
                </a:cubicBezTo>
                <a:cubicBezTo>
                  <a:pt x="2" y="118"/>
                  <a:pt x="3" y="117"/>
                  <a:pt x="5" y="117"/>
                </a:cubicBezTo>
                <a:lnTo>
                  <a:pt x="3639" y="175"/>
                </a:lnTo>
                <a:cubicBezTo>
                  <a:pt x="3641" y="175"/>
                  <a:pt x="3643" y="177"/>
                  <a:pt x="3643" y="179"/>
                </a:cubicBezTo>
                <a:lnTo>
                  <a:pt x="3643" y="238"/>
                </a:lnTo>
                <a:cubicBezTo>
                  <a:pt x="3643" y="239"/>
                  <a:pt x="3643" y="240"/>
                  <a:pt x="3642" y="241"/>
                </a:cubicBezTo>
                <a:cubicBezTo>
                  <a:pt x="3641" y="241"/>
                  <a:pt x="3640" y="242"/>
                  <a:pt x="3639" y="242"/>
                </a:cubicBezTo>
                <a:lnTo>
                  <a:pt x="4" y="183"/>
                </a:lnTo>
                <a:cubicBezTo>
                  <a:pt x="2" y="183"/>
                  <a:pt x="0" y="182"/>
                  <a:pt x="0" y="179"/>
                </a:cubicBezTo>
                <a:lnTo>
                  <a:pt x="0" y="121"/>
                </a:lnTo>
                <a:close/>
                <a:moveTo>
                  <a:pt x="8" y="179"/>
                </a:moveTo>
                <a:lnTo>
                  <a:pt x="5" y="175"/>
                </a:lnTo>
                <a:lnTo>
                  <a:pt x="3639" y="234"/>
                </a:lnTo>
                <a:lnTo>
                  <a:pt x="3635" y="238"/>
                </a:lnTo>
                <a:lnTo>
                  <a:pt x="3635" y="179"/>
                </a:lnTo>
                <a:lnTo>
                  <a:pt x="3639" y="183"/>
                </a:lnTo>
                <a:lnTo>
                  <a:pt x="4" y="125"/>
                </a:lnTo>
                <a:lnTo>
                  <a:pt x="8" y="121"/>
                </a:lnTo>
                <a:lnTo>
                  <a:pt x="8" y="179"/>
                </a:lnTo>
                <a:close/>
                <a:moveTo>
                  <a:pt x="3568" y="4"/>
                </a:moveTo>
                <a:cubicBezTo>
                  <a:pt x="3568" y="3"/>
                  <a:pt x="3569" y="2"/>
                  <a:pt x="3570" y="1"/>
                </a:cubicBezTo>
                <a:cubicBezTo>
                  <a:pt x="3571" y="0"/>
                  <a:pt x="3573" y="0"/>
                  <a:pt x="3574" y="1"/>
                </a:cubicBezTo>
                <a:lnTo>
                  <a:pt x="3974" y="209"/>
                </a:lnTo>
                <a:cubicBezTo>
                  <a:pt x="3976" y="210"/>
                  <a:pt x="3976" y="211"/>
                  <a:pt x="3976" y="213"/>
                </a:cubicBezTo>
                <a:cubicBezTo>
                  <a:pt x="3976" y="214"/>
                  <a:pt x="3976" y="216"/>
                  <a:pt x="3974" y="216"/>
                </a:cubicBezTo>
                <a:lnTo>
                  <a:pt x="3566" y="408"/>
                </a:lnTo>
                <a:cubicBezTo>
                  <a:pt x="3564" y="409"/>
                  <a:pt x="3563" y="409"/>
                  <a:pt x="3562" y="408"/>
                </a:cubicBezTo>
                <a:cubicBezTo>
                  <a:pt x="3561" y="407"/>
                  <a:pt x="3560" y="406"/>
                  <a:pt x="3560" y="404"/>
                </a:cubicBezTo>
                <a:lnTo>
                  <a:pt x="3568" y="4"/>
                </a:lnTo>
                <a:close/>
                <a:moveTo>
                  <a:pt x="3568" y="405"/>
                </a:moveTo>
                <a:lnTo>
                  <a:pt x="3562" y="401"/>
                </a:lnTo>
                <a:lnTo>
                  <a:pt x="3971" y="209"/>
                </a:lnTo>
                <a:lnTo>
                  <a:pt x="3971" y="216"/>
                </a:lnTo>
                <a:lnTo>
                  <a:pt x="3570" y="8"/>
                </a:lnTo>
                <a:lnTo>
                  <a:pt x="3576" y="5"/>
                </a:lnTo>
                <a:lnTo>
                  <a:pt x="3568" y="405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6" name="Rectangle 48"/>
          <p:cNvSpPr>
            <a:spLocks noChangeArrowheads="1"/>
          </p:cNvSpPr>
          <p:nvPr/>
        </p:nvSpPr>
        <p:spPr bwMode="auto">
          <a:xfrm>
            <a:off x="6257925" y="2460625"/>
            <a:ext cx="330200" cy="125730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" name="Freeform 49"/>
          <p:cNvSpPr>
            <a:spLocks/>
          </p:cNvSpPr>
          <p:nvPr/>
        </p:nvSpPr>
        <p:spPr bwMode="auto">
          <a:xfrm>
            <a:off x="6588125" y="2349500"/>
            <a:ext cx="109537" cy="1368425"/>
          </a:xfrm>
          <a:custGeom>
            <a:avLst/>
            <a:gdLst>
              <a:gd name="T0" fmla="*/ 0 w 69"/>
              <a:gd name="T1" fmla="*/ 70 h 862"/>
              <a:gd name="T2" fmla="*/ 69 w 69"/>
              <a:gd name="T3" fmla="*/ 0 h 862"/>
              <a:gd name="T4" fmla="*/ 69 w 69"/>
              <a:gd name="T5" fmla="*/ 793 h 862"/>
              <a:gd name="T6" fmla="*/ 0 w 69"/>
              <a:gd name="T7" fmla="*/ 862 h 862"/>
              <a:gd name="T8" fmla="*/ 0 w 69"/>
              <a:gd name="T9" fmla="*/ 70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9" h="862">
                <a:moveTo>
                  <a:pt x="0" y="70"/>
                </a:moveTo>
                <a:lnTo>
                  <a:pt x="69" y="0"/>
                </a:lnTo>
                <a:lnTo>
                  <a:pt x="69" y="793"/>
                </a:lnTo>
                <a:lnTo>
                  <a:pt x="0" y="862"/>
                </a:lnTo>
                <a:lnTo>
                  <a:pt x="0" y="70"/>
                </a:lnTo>
                <a:close/>
              </a:path>
            </a:pathLst>
          </a:custGeom>
          <a:solidFill>
            <a:srgbClr val="CD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8" name="Freeform 50"/>
          <p:cNvSpPr>
            <a:spLocks/>
          </p:cNvSpPr>
          <p:nvPr/>
        </p:nvSpPr>
        <p:spPr bwMode="auto">
          <a:xfrm>
            <a:off x="6257925" y="2349500"/>
            <a:ext cx="439737" cy="111125"/>
          </a:xfrm>
          <a:custGeom>
            <a:avLst/>
            <a:gdLst>
              <a:gd name="T0" fmla="*/ 0 w 277"/>
              <a:gd name="T1" fmla="*/ 70 h 70"/>
              <a:gd name="T2" fmla="*/ 69 w 277"/>
              <a:gd name="T3" fmla="*/ 0 h 70"/>
              <a:gd name="T4" fmla="*/ 277 w 277"/>
              <a:gd name="T5" fmla="*/ 0 h 70"/>
              <a:gd name="T6" fmla="*/ 208 w 277"/>
              <a:gd name="T7" fmla="*/ 70 h 70"/>
              <a:gd name="T8" fmla="*/ 0 w 277"/>
              <a:gd name="T9" fmla="*/ 70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77" h="70">
                <a:moveTo>
                  <a:pt x="0" y="70"/>
                </a:moveTo>
                <a:lnTo>
                  <a:pt x="69" y="0"/>
                </a:lnTo>
                <a:lnTo>
                  <a:pt x="277" y="0"/>
                </a:lnTo>
                <a:lnTo>
                  <a:pt x="208" y="70"/>
                </a:lnTo>
                <a:lnTo>
                  <a:pt x="0" y="7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9" name="Freeform 51"/>
          <p:cNvSpPr>
            <a:spLocks noEditPoints="1"/>
          </p:cNvSpPr>
          <p:nvPr/>
        </p:nvSpPr>
        <p:spPr bwMode="auto">
          <a:xfrm>
            <a:off x="6253163" y="2344738"/>
            <a:ext cx="452437" cy="1381125"/>
          </a:xfrm>
          <a:custGeom>
            <a:avLst/>
            <a:gdLst>
              <a:gd name="T0" fmla="*/ 0 w 285"/>
              <a:gd name="T1" fmla="*/ 72 h 870"/>
              <a:gd name="T2" fmla="*/ 72 w 285"/>
              <a:gd name="T3" fmla="*/ 0 h 870"/>
              <a:gd name="T4" fmla="*/ 285 w 285"/>
              <a:gd name="T5" fmla="*/ 0 h 870"/>
              <a:gd name="T6" fmla="*/ 285 w 285"/>
              <a:gd name="T7" fmla="*/ 798 h 870"/>
              <a:gd name="T8" fmla="*/ 214 w 285"/>
              <a:gd name="T9" fmla="*/ 870 h 870"/>
              <a:gd name="T10" fmla="*/ 0 w 285"/>
              <a:gd name="T11" fmla="*/ 870 h 870"/>
              <a:gd name="T12" fmla="*/ 0 w 285"/>
              <a:gd name="T13" fmla="*/ 72 h 870"/>
              <a:gd name="T14" fmla="*/ 8 w 285"/>
              <a:gd name="T15" fmla="*/ 866 h 870"/>
              <a:gd name="T16" fmla="*/ 4 w 285"/>
              <a:gd name="T17" fmla="*/ 862 h 870"/>
              <a:gd name="T18" fmla="*/ 212 w 285"/>
              <a:gd name="T19" fmla="*/ 862 h 870"/>
              <a:gd name="T20" fmla="*/ 209 w 285"/>
              <a:gd name="T21" fmla="*/ 863 h 870"/>
              <a:gd name="T22" fmla="*/ 279 w 285"/>
              <a:gd name="T23" fmla="*/ 794 h 870"/>
              <a:gd name="T24" fmla="*/ 277 w 285"/>
              <a:gd name="T25" fmla="*/ 797 h 870"/>
              <a:gd name="T26" fmla="*/ 277 w 285"/>
              <a:gd name="T27" fmla="*/ 4 h 870"/>
              <a:gd name="T28" fmla="*/ 281 w 285"/>
              <a:gd name="T29" fmla="*/ 8 h 870"/>
              <a:gd name="T30" fmla="*/ 73 w 285"/>
              <a:gd name="T31" fmla="*/ 8 h 870"/>
              <a:gd name="T32" fmla="*/ 76 w 285"/>
              <a:gd name="T33" fmla="*/ 7 h 870"/>
              <a:gd name="T34" fmla="*/ 7 w 285"/>
              <a:gd name="T35" fmla="*/ 76 h 870"/>
              <a:gd name="T36" fmla="*/ 8 w 285"/>
              <a:gd name="T37" fmla="*/ 74 h 870"/>
              <a:gd name="T38" fmla="*/ 8 w 285"/>
              <a:gd name="T39" fmla="*/ 866 h 870"/>
              <a:gd name="T40" fmla="*/ 4 w 285"/>
              <a:gd name="T41" fmla="*/ 70 h 870"/>
              <a:gd name="T42" fmla="*/ 212 w 285"/>
              <a:gd name="T43" fmla="*/ 70 h 870"/>
              <a:gd name="T44" fmla="*/ 209 w 285"/>
              <a:gd name="T45" fmla="*/ 71 h 870"/>
              <a:gd name="T46" fmla="*/ 279 w 285"/>
              <a:gd name="T47" fmla="*/ 2 h 870"/>
              <a:gd name="T48" fmla="*/ 284 w 285"/>
              <a:gd name="T49" fmla="*/ 7 h 870"/>
              <a:gd name="T50" fmla="*/ 214 w 285"/>
              <a:gd name="T51" fmla="*/ 77 h 870"/>
              <a:gd name="T52" fmla="*/ 4 w 285"/>
              <a:gd name="T53" fmla="*/ 77 h 870"/>
              <a:gd name="T54" fmla="*/ 4 w 285"/>
              <a:gd name="T55" fmla="*/ 70 h 870"/>
              <a:gd name="T56" fmla="*/ 216 w 285"/>
              <a:gd name="T57" fmla="*/ 74 h 870"/>
              <a:gd name="T58" fmla="*/ 216 w 285"/>
              <a:gd name="T59" fmla="*/ 866 h 870"/>
              <a:gd name="T60" fmla="*/ 208 w 285"/>
              <a:gd name="T61" fmla="*/ 866 h 870"/>
              <a:gd name="T62" fmla="*/ 208 w 285"/>
              <a:gd name="T63" fmla="*/ 74 h 870"/>
              <a:gd name="T64" fmla="*/ 216 w 285"/>
              <a:gd name="T65" fmla="*/ 74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85" h="870">
                <a:moveTo>
                  <a:pt x="0" y="72"/>
                </a:moveTo>
                <a:lnTo>
                  <a:pt x="72" y="0"/>
                </a:lnTo>
                <a:lnTo>
                  <a:pt x="285" y="0"/>
                </a:lnTo>
                <a:lnTo>
                  <a:pt x="285" y="798"/>
                </a:lnTo>
                <a:lnTo>
                  <a:pt x="214" y="870"/>
                </a:lnTo>
                <a:lnTo>
                  <a:pt x="0" y="870"/>
                </a:lnTo>
                <a:lnTo>
                  <a:pt x="0" y="72"/>
                </a:lnTo>
                <a:close/>
                <a:moveTo>
                  <a:pt x="8" y="866"/>
                </a:moveTo>
                <a:lnTo>
                  <a:pt x="4" y="862"/>
                </a:lnTo>
                <a:lnTo>
                  <a:pt x="212" y="862"/>
                </a:lnTo>
                <a:lnTo>
                  <a:pt x="209" y="863"/>
                </a:lnTo>
                <a:lnTo>
                  <a:pt x="279" y="794"/>
                </a:lnTo>
                <a:lnTo>
                  <a:pt x="277" y="797"/>
                </a:lnTo>
                <a:lnTo>
                  <a:pt x="277" y="4"/>
                </a:lnTo>
                <a:lnTo>
                  <a:pt x="281" y="8"/>
                </a:lnTo>
                <a:lnTo>
                  <a:pt x="73" y="8"/>
                </a:lnTo>
                <a:lnTo>
                  <a:pt x="76" y="7"/>
                </a:lnTo>
                <a:lnTo>
                  <a:pt x="7" y="76"/>
                </a:lnTo>
                <a:lnTo>
                  <a:pt x="8" y="74"/>
                </a:lnTo>
                <a:lnTo>
                  <a:pt x="8" y="866"/>
                </a:lnTo>
                <a:close/>
                <a:moveTo>
                  <a:pt x="4" y="70"/>
                </a:moveTo>
                <a:lnTo>
                  <a:pt x="212" y="70"/>
                </a:lnTo>
                <a:lnTo>
                  <a:pt x="209" y="71"/>
                </a:lnTo>
                <a:lnTo>
                  <a:pt x="279" y="2"/>
                </a:lnTo>
                <a:lnTo>
                  <a:pt x="284" y="7"/>
                </a:lnTo>
                <a:lnTo>
                  <a:pt x="214" y="77"/>
                </a:lnTo>
                <a:lnTo>
                  <a:pt x="4" y="77"/>
                </a:lnTo>
                <a:lnTo>
                  <a:pt x="4" y="70"/>
                </a:lnTo>
                <a:close/>
                <a:moveTo>
                  <a:pt x="216" y="74"/>
                </a:moveTo>
                <a:lnTo>
                  <a:pt x="216" y="866"/>
                </a:lnTo>
                <a:lnTo>
                  <a:pt x="208" y="866"/>
                </a:lnTo>
                <a:lnTo>
                  <a:pt x="208" y="74"/>
                </a:lnTo>
                <a:lnTo>
                  <a:pt x="216" y="74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0" name="Freeform 52"/>
          <p:cNvSpPr>
            <a:spLocks noEditPoints="1"/>
          </p:cNvSpPr>
          <p:nvPr/>
        </p:nvSpPr>
        <p:spPr bwMode="auto">
          <a:xfrm>
            <a:off x="6251575" y="2343150"/>
            <a:ext cx="454025" cy="1382712"/>
          </a:xfrm>
          <a:custGeom>
            <a:avLst/>
            <a:gdLst>
              <a:gd name="T0" fmla="*/ 301 w 1192"/>
              <a:gd name="T1" fmla="*/ 1 h 3628"/>
              <a:gd name="T2" fmla="*/ 1192 w 1192"/>
              <a:gd name="T3" fmla="*/ 2 h 3628"/>
              <a:gd name="T4" fmla="*/ 896 w 1192"/>
              <a:gd name="T5" fmla="*/ 3628 h 3628"/>
              <a:gd name="T6" fmla="*/ 0 w 1192"/>
              <a:gd name="T7" fmla="*/ 3626 h 3628"/>
              <a:gd name="T8" fmla="*/ 2 w 1192"/>
              <a:gd name="T9" fmla="*/ 3624 h 3628"/>
              <a:gd name="T10" fmla="*/ 1189 w 1192"/>
              <a:gd name="T11" fmla="*/ 3325 h 3628"/>
              <a:gd name="T12" fmla="*/ 1190 w 1192"/>
              <a:gd name="T13" fmla="*/ 4 h 3628"/>
              <a:gd name="T14" fmla="*/ 4 w 1192"/>
              <a:gd name="T15" fmla="*/ 304 h 3628"/>
              <a:gd name="T16" fmla="*/ 38 w 1192"/>
              <a:gd name="T17" fmla="*/ 3610 h 3628"/>
              <a:gd name="T18" fmla="*/ 18 w 1192"/>
              <a:gd name="T19" fmla="*/ 3595 h 3628"/>
              <a:gd name="T20" fmla="*/ 886 w 1192"/>
              <a:gd name="T21" fmla="*/ 3591 h 3628"/>
              <a:gd name="T22" fmla="*/ 874 w 1192"/>
              <a:gd name="T23" fmla="*/ 3599 h 3628"/>
              <a:gd name="T24" fmla="*/ 1164 w 1192"/>
              <a:gd name="T25" fmla="*/ 3308 h 3628"/>
              <a:gd name="T26" fmla="*/ 1159 w 1192"/>
              <a:gd name="T27" fmla="*/ 3323 h 3628"/>
              <a:gd name="T28" fmla="*/ 1155 w 1192"/>
              <a:gd name="T29" fmla="*/ 19 h 3628"/>
              <a:gd name="T30" fmla="*/ 1175 w 1192"/>
              <a:gd name="T31" fmla="*/ 34 h 3628"/>
              <a:gd name="T32" fmla="*/ 307 w 1192"/>
              <a:gd name="T33" fmla="*/ 38 h 3628"/>
              <a:gd name="T34" fmla="*/ 319 w 1192"/>
              <a:gd name="T35" fmla="*/ 30 h 3628"/>
              <a:gd name="T36" fmla="*/ 33 w 1192"/>
              <a:gd name="T37" fmla="*/ 320 h 3628"/>
              <a:gd name="T38" fmla="*/ 34 w 1192"/>
              <a:gd name="T39" fmla="*/ 310 h 3628"/>
              <a:gd name="T40" fmla="*/ 38 w 1192"/>
              <a:gd name="T41" fmla="*/ 3610 h 3628"/>
              <a:gd name="T42" fmla="*/ 33 w 1192"/>
              <a:gd name="T43" fmla="*/ 320 h 3628"/>
              <a:gd name="T44" fmla="*/ 320 w 1192"/>
              <a:gd name="T45" fmla="*/ 34 h 3628"/>
              <a:gd name="T46" fmla="*/ 1174 w 1192"/>
              <a:gd name="T47" fmla="*/ 34 h 3628"/>
              <a:gd name="T48" fmla="*/ 1159 w 1192"/>
              <a:gd name="T49" fmla="*/ 19 h 3628"/>
              <a:gd name="T50" fmla="*/ 1164 w 1192"/>
              <a:gd name="T51" fmla="*/ 3309 h 3628"/>
              <a:gd name="T52" fmla="*/ 873 w 1192"/>
              <a:gd name="T53" fmla="*/ 3595 h 3628"/>
              <a:gd name="T54" fmla="*/ 19 w 1192"/>
              <a:gd name="T55" fmla="*/ 3595 h 3628"/>
              <a:gd name="T56" fmla="*/ 34 w 1192"/>
              <a:gd name="T57" fmla="*/ 3610 h 3628"/>
              <a:gd name="T58" fmla="*/ 19 w 1192"/>
              <a:gd name="T59" fmla="*/ 292 h 3628"/>
              <a:gd name="T60" fmla="*/ 887 w 1192"/>
              <a:gd name="T61" fmla="*/ 296 h 3628"/>
              <a:gd name="T62" fmla="*/ 872 w 1192"/>
              <a:gd name="T63" fmla="*/ 297 h 3628"/>
              <a:gd name="T64" fmla="*/ 1188 w 1192"/>
              <a:gd name="T65" fmla="*/ 30 h 3628"/>
              <a:gd name="T66" fmla="*/ 895 w 1192"/>
              <a:gd name="T67" fmla="*/ 325 h 3628"/>
              <a:gd name="T68" fmla="*/ 17 w 1192"/>
              <a:gd name="T69" fmla="*/ 294 h 3628"/>
              <a:gd name="T70" fmla="*/ 895 w 1192"/>
              <a:gd name="T71" fmla="*/ 321 h 3628"/>
              <a:gd name="T72" fmla="*/ 1185 w 1192"/>
              <a:gd name="T73" fmla="*/ 33 h 3628"/>
              <a:gd name="T74" fmla="*/ 875 w 1192"/>
              <a:gd name="T75" fmla="*/ 300 h 3628"/>
              <a:gd name="T76" fmla="*/ 886 w 1192"/>
              <a:gd name="T77" fmla="*/ 296 h 3628"/>
              <a:gd name="T78" fmla="*/ 21 w 1192"/>
              <a:gd name="T79" fmla="*/ 323 h 3628"/>
              <a:gd name="T80" fmla="*/ 905 w 1192"/>
              <a:gd name="T81" fmla="*/ 3610 h 3628"/>
              <a:gd name="T82" fmla="*/ 867 w 1192"/>
              <a:gd name="T83" fmla="*/ 3610 h 3628"/>
              <a:gd name="T84" fmla="*/ 903 w 1192"/>
              <a:gd name="T85" fmla="*/ 309 h 3628"/>
              <a:gd name="T86" fmla="*/ 871 w 1192"/>
              <a:gd name="T87" fmla="*/ 3610 h 3628"/>
              <a:gd name="T88" fmla="*/ 901 w 1192"/>
              <a:gd name="T89" fmla="*/ 3610 h 3628"/>
              <a:gd name="T90" fmla="*/ 869 w 1192"/>
              <a:gd name="T91" fmla="*/ 313 h 3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92" h="3628">
                <a:moveTo>
                  <a:pt x="0" y="302"/>
                </a:moveTo>
                <a:cubicBezTo>
                  <a:pt x="0" y="302"/>
                  <a:pt x="1" y="301"/>
                  <a:pt x="1" y="301"/>
                </a:cubicBezTo>
                <a:lnTo>
                  <a:pt x="301" y="1"/>
                </a:lnTo>
                <a:cubicBezTo>
                  <a:pt x="302" y="1"/>
                  <a:pt x="302" y="0"/>
                  <a:pt x="303" y="0"/>
                </a:cubicBezTo>
                <a:lnTo>
                  <a:pt x="1190" y="0"/>
                </a:lnTo>
                <a:cubicBezTo>
                  <a:pt x="1192" y="0"/>
                  <a:pt x="1192" y="1"/>
                  <a:pt x="1192" y="2"/>
                </a:cubicBezTo>
                <a:lnTo>
                  <a:pt x="1192" y="3327"/>
                </a:lnTo>
                <a:cubicBezTo>
                  <a:pt x="1192" y="3327"/>
                  <a:pt x="1192" y="3328"/>
                  <a:pt x="1192" y="3328"/>
                </a:cubicBezTo>
                <a:lnTo>
                  <a:pt x="896" y="3628"/>
                </a:lnTo>
                <a:cubicBezTo>
                  <a:pt x="896" y="3628"/>
                  <a:pt x="895" y="3628"/>
                  <a:pt x="895" y="3628"/>
                </a:cubicBezTo>
                <a:lnTo>
                  <a:pt x="2" y="3628"/>
                </a:lnTo>
                <a:cubicBezTo>
                  <a:pt x="1" y="3628"/>
                  <a:pt x="0" y="3628"/>
                  <a:pt x="0" y="3626"/>
                </a:cubicBezTo>
                <a:lnTo>
                  <a:pt x="0" y="302"/>
                </a:lnTo>
                <a:close/>
                <a:moveTo>
                  <a:pt x="4" y="3626"/>
                </a:moveTo>
                <a:lnTo>
                  <a:pt x="2" y="3624"/>
                </a:lnTo>
                <a:lnTo>
                  <a:pt x="895" y="3624"/>
                </a:lnTo>
                <a:lnTo>
                  <a:pt x="893" y="3625"/>
                </a:lnTo>
                <a:lnTo>
                  <a:pt x="1189" y="3325"/>
                </a:lnTo>
                <a:lnTo>
                  <a:pt x="1188" y="3327"/>
                </a:lnTo>
                <a:lnTo>
                  <a:pt x="1188" y="2"/>
                </a:lnTo>
                <a:lnTo>
                  <a:pt x="1190" y="4"/>
                </a:lnTo>
                <a:lnTo>
                  <a:pt x="303" y="4"/>
                </a:lnTo>
                <a:lnTo>
                  <a:pt x="304" y="4"/>
                </a:lnTo>
                <a:lnTo>
                  <a:pt x="4" y="304"/>
                </a:lnTo>
                <a:lnTo>
                  <a:pt x="4" y="302"/>
                </a:lnTo>
                <a:lnTo>
                  <a:pt x="4" y="3626"/>
                </a:lnTo>
                <a:close/>
                <a:moveTo>
                  <a:pt x="38" y="3610"/>
                </a:moveTo>
                <a:cubicBezTo>
                  <a:pt x="38" y="3611"/>
                  <a:pt x="37" y="3611"/>
                  <a:pt x="37" y="3612"/>
                </a:cubicBezTo>
                <a:cubicBezTo>
                  <a:pt x="36" y="3612"/>
                  <a:pt x="35" y="3612"/>
                  <a:pt x="34" y="3611"/>
                </a:cubicBezTo>
                <a:lnTo>
                  <a:pt x="18" y="3595"/>
                </a:lnTo>
                <a:cubicBezTo>
                  <a:pt x="17" y="3594"/>
                  <a:pt x="17" y="3593"/>
                  <a:pt x="17" y="3592"/>
                </a:cubicBezTo>
                <a:cubicBezTo>
                  <a:pt x="18" y="3592"/>
                  <a:pt x="18" y="3591"/>
                  <a:pt x="19" y="3591"/>
                </a:cubicBezTo>
                <a:lnTo>
                  <a:pt x="886" y="3591"/>
                </a:lnTo>
                <a:cubicBezTo>
                  <a:pt x="887" y="3591"/>
                  <a:pt x="888" y="3592"/>
                  <a:pt x="888" y="3593"/>
                </a:cubicBezTo>
                <a:cubicBezTo>
                  <a:pt x="888" y="3594"/>
                  <a:pt x="888" y="3595"/>
                  <a:pt x="887" y="3595"/>
                </a:cubicBezTo>
                <a:lnTo>
                  <a:pt x="874" y="3599"/>
                </a:lnTo>
                <a:cubicBezTo>
                  <a:pt x="873" y="3600"/>
                  <a:pt x="872" y="3599"/>
                  <a:pt x="872" y="3598"/>
                </a:cubicBezTo>
                <a:cubicBezTo>
                  <a:pt x="871" y="3598"/>
                  <a:pt x="872" y="3597"/>
                  <a:pt x="872" y="3596"/>
                </a:cubicBezTo>
                <a:lnTo>
                  <a:pt x="1164" y="3308"/>
                </a:lnTo>
                <a:cubicBezTo>
                  <a:pt x="1165" y="3308"/>
                  <a:pt x="1166" y="3308"/>
                  <a:pt x="1167" y="3308"/>
                </a:cubicBezTo>
                <a:cubicBezTo>
                  <a:pt x="1168" y="3309"/>
                  <a:pt x="1168" y="3310"/>
                  <a:pt x="1167" y="3311"/>
                </a:cubicBezTo>
                <a:lnTo>
                  <a:pt x="1159" y="3323"/>
                </a:lnTo>
                <a:cubicBezTo>
                  <a:pt x="1158" y="3324"/>
                  <a:pt x="1157" y="3325"/>
                  <a:pt x="1157" y="3324"/>
                </a:cubicBezTo>
                <a:cubicBezTo>
                  <a:pt x="1156" y="3324"/>
                  <a:pt x="1155" y="3323"/>
                  <a:pt x="1155" y="3322"/>
                </a:cubicBezTo>
                <a:lnTo>
                  <a:pt x="1155" y="19"/>
                </a:lnTo>
                <a:cubicBezTo>
                  <a:pt x="1155" y="18"/>
                  <a:pt x="1156" y="18"/>
                  <a:pt x="1156" y="17"/>
                </a:cubicBezTo>
                <a:cubicBezTo>
                  <a:pt x="1157" y="17"/>
                  <a:pt x="1158" y="17"/>
                  <a:pt x="1159" y="18"/>
                </a:cubicBezTo>
                <a:lnTo>
                  <a:pt x="1175" y="34"/>
                </a:lnTo>
                <a:cubicBezTo>
                  <a:pt x="1176" y="35"/>
                  <a:pt x="1176" y="36"/>
                  <a:pt x="1176" y="37"/>
                </a:cubicBezTo>
                <a:cubicBezTo>
                  <a:pt x="1175" y="37"/>
                  <a:pt x="1175" y="38"/>
                  <a:pt x="1174" y="38"/>
                </a:cubicBezTo>
                <a:lnTo>
                  <a:pt x="307" y="38"/>
                </a:lnTo>
                <a:cubicBezTo>
                  <a:pt x="306" y="38"/>
                  <a:pt x="305" y="37"/>
                  <a:pt x="305" y="36"/>
                </a:cubicBezTo>
                <a:cubicBezTo>
                  <a:pt x="305" y="35"/>
                  <a:pt x="305" y="34"/>
                  <a:pt x="306" y="34"/>
                </a:cubicBezTo>
                <a:lnTo>
                  <a:pt x="319" y="30"/>
                </a:lnTo>
                <a:cubicBezTo>
                  <a:pt x="320" y="29"/>
                  <a:pt x="320" y="30"/>
                  <a:pt x="321" y="31"/>
                </a:cubicBezTo>
                <a:cubicBezTo>
                  <a:pt x="321" y="31"/>
                  <a:pt x="321" y="32"/>
                  <a:pt x="321" y="33"/>
                </a:cubicBezTo>
                <a:lnTo>
                  <a:pt x="33" y="320"/>
                </a:lnTo>
                <a:cubicBezTo>
                  <a:pt x="32" y="321"/>
                  <a:pt x="31" y="321"/>
                  <a:pt x="30" y="321"/>
                </a:cubicBezTo>
                <a:cubicBezTo>
                  <a:pt x="30" y="320"/>
                  <a:pt x="29" y="319"/>
                  <a:pt x="30" y="318"/>
                </a:cubicBezTo>
                <a:lnTo>
                  <a:pt x="34" y="310"/>
                </a:lnTo>
                <a:cubicBezTo>
                  <a:pt x="34" y="309"/>
                  <a:pt x="35" y="309"/>
                  <a:pt x="36" y="309"/>
                </a:cubicBezTo>
                <a:cubicBezTo>
                  <a:pt x="37" y="309"/>
                  <a:pt x="38" y="310"/>
                  <a:pt x="38" y="311"/>
                </a:cubicBezTo>
                <a:lnTo>
                  <a:pt x="38" y="3610"/>
                </a:lnTo>
                <a:close/>
                <a:moveTo>
                  <a:pt x="34" y="311"/>
                </a:moveTo>
                <a:lnTo>
                  <a:pt x="38" y="312"/>
                </a:lnTo>
                <a:lnTo>
                  <a:pt x="33" y="320"/>
                </a:lnTo>
                <a:lnTo>
                  <a:pt x="30" y="318"/>
                </a:lnTo>
                <a:lnTo>
                  <a:pt x="318" y="30"/>
                </a:lnTo>
                <a:lnTo>
                  <a:pt x="320" y="34"/>
                </a:lnTo>
                <a:lnTo>
                  <a:pt x="307" y="38"/>
                </a:lnTo>
                <a:lnTo>
                  <a:pt x="307" y="34"/>
                </a:lnTo>
                <a:lnTo>
                  <a:pt x="1174" y="34"/>
                </a:lnTo>
                <a:lnTo>
                  <a:pt x="1172" y="37"/>
                </a:lnTo>
                <a:lnTo>
                  <a:pt x="1156" y="21"/>
                </a:lnTo>
                <a:lnTo>
                  <a:pt x="1159" y="19"/>
                </a:lnTo>
                <a:lnTo>
                  <a:pt x="1159" y="3322"/>
                </a:lnTo>
                <a:lnTo>
                  <a:pt x="1155" y="3321"/>
                </a:lnTo>
                <a:lnTo>
                  <a:pt x="1164" y="3309"/>
                </a:lnTo>
                <a:lnTo>
                  <a:pt x="1167" y="3311"/>
                </a:lnTo>
                <a:lnTo>
                  <a:pt x="875" y="3599"/>
                </a:lnTo>
                <a:lnTo>
                  <a:pt x="873" y="3595"/>
                </a:lnTo>
                <a:lnTo>
                  <a:pt x="886" y="3591"/>
                </a:lnTo>
                <a:lnTo>
                  <a:pt x="886" y="3595"/>
                </a:lnTo>
                <a:lnTo>
                  <a:pt x="19" y="3595"/>
                </a:lnTo>
                <a:lnTo>
                  <a:pt x="21" y="3592"/>
                </a:lnTo>
                <a:lnTo>
                  <a:pt x="37" y="3608"/>
                </a:lnTo>
                <a:lnTo>
                  <a:pt x="34" y="3610"/>
                </a:lnTo>
                <a:lnTo>
                  <a:pt x="34" y="311"/>
                </a:lnTo>
                <a:close/>
                <a:moveTo>
                  <a:pt x="17" y="294"/>
                </a:moveTo>
                <a:cubicBezTo>
                  <a:pt x="17" y="293"/>
                  <a:pt x="18" y="292"/>
                  <a:pt x="19" y="292"/>
                </a:cubicBezTo>
                <a:lnTo>
                  <a:pt x="886" y="292"/>
                </a:lnTo>
                <a:cubicBezTo>
                  <a:pt x="887" y="292"/>
                  <a:pt x="888" y="293"/>
                  <a:pt x="888" y="294"/>
                </a:cubicBezTo>
                <a:cubicBezTo>
                  <a:pt x="888" y="295"/>
                  <a:pt x="888" y="296"/>
                  <a:pt x="887" y="296"/>
                </a:cubicBezTo>
                <a:lnTo>
                  <a:pt x="874" y="300"/>
                </a:lnTo>
                <a:cubicBezTo>
                  <a:pt x="873" y="300"/>
                  <a:pt x="872" y="300"/>
                  <a:pt x="872" y="299"/>
                </a:cubicBezTo>
                <a:cubicBezTo>
                  <a:pt x="871" y="298"/>
                  <a:pt x="872" y="297"/>
                  <a:pt x="872" y="297"/>
                </a:cubicBezTo>
                <a:lnTo>
                  <a:pt x="1164" y="9"/>
                </a:lnTo>
                <a:cubicBezTo>
                  <a:pt x="1165" y="9"/>
                  <a:pt x="1166" y="9"/>
                  <a:pt x="1167" y="9"/>
                </a:cubicBezTo>
                <a:lnTo>
                  <a:pt x="1188" y="30"/>
                </a:lnTo>
                <a:cubicBezTo>
                  <a:pt x="1188" y="31"/>
                  <a:pt x="1188" y="32"/>
                  <a:pt x="1188" y="33"/>
                </a:cubicBezTo>
                <a:lnTo>
                  <a:pt x="896" y="325"/>
                </a:lnTo>
                <a:cubicBezTo>
                  <a:pt x="896" y="325"/>
                  <a:pt x="895" y="325"/>
                  <a:pt x="895" y="325"/>
                </a:cubicBezTo>
                <a:lnTo>
                  <a:pt x="19" y="325"/>
                </a:lnTo>
                <a:cubicBezTo>
                  <a:pt x="18" y="325"/>
                  <a:pt x="17" y="324"/>
                  <a:pt x="17" y="323"/>
                </a:cubicBezTo>
                <a:lnTo>
                  <a:pt x="17" y="294"/>
                </a:lnTo>
                <a:close/>
                <a:moveTo>
                  <a:pt x="21" y="323"/>
                </a:moveTo>
                <a:lnTo>
                  <a:pt x="19" y="321"/>
                </a:lnTo>
                <a:lnTo>
                  <a:pt x="895" y="321"/>
                </a:lnTo>
                <a:lnTo>
                  <a:pt x="893" y="322"/>
                </a:lnTo>
                <a:lnTo>
                  <a:pt x="1185" y="30"/>
                </a:lnTo>
                <a:lnTo>
                  <a:pt x="1185" y="33"/>
                </a:lnTo>
                <a:lnTo>
                  <a:pt x="1164" y="12"/>
                </a:lnTo>
                <a:lnTo>
                  <a:pt x="1167" y="12"/>
                </a:lnTo>
                <a:lnTo>
                  <a:pt x="875" y="300"/>
                </a:lnTo>
                <a:lnTo>
                  <a:pt x="873" y="296"/>
                </a:lnTo>
                <a:lnTo>
                  <a:pt x="886" y="292"/>
                </a:lnTo>
                <a:lnTo>
                  <a:pt x="886" y="296"/>
                </a:lnTo>
                <a:lnTo>
                  <a:pt x="19" y="296"/>
                </a:lnTo>
                <a:lnTo>
                  <a:pt x="21" y="294"/>
                </a:lnTo>
                <a:lnTo>
                  <a:pt x="21" y="323"/>
                </a:lnTo>
                <a:close/>
                <a:moveTo>
                  <a:pt x="903" y="309"/>
                </a:moveTo>
                <a:cubicBezTo>
                  <a:pt x="904" y="309"/>
                  <a:pt x="905" y="310"/>
                  <a:pt x="905" y="311"/>
                </a:cubicBezTo>
                <a:lnTo>
                  <a:pt x="905" y="3610"/>
                </a:lnTo>
                <a:cubicBezTo>
                  <a:pt x="905" y="3611"/>
                  <a:pt x="904" y="3612"/>
                  <a:pt x="903" y="3612"/>
                </a:cubicBezTo>
                <a:lnTo>
                  <a:pt x="869" y="3612"/>
                </a:lnTo>
                <a:cubicBezTo>
                  <a:pt x="868" y="3612"/>
                  <a:pt x="867" y="3611"/>
                  <a:pt x="867" y="3610"/>
                </a:cubicBezTo>
                <a:lnTo>
                  <a:pt x="867" y="311"/>
                </a:lnTo>
                <a:cubicBezTo>
                  <a:pt x="867" y="310"/>
                  <a:pt x="868" y="309"/>
                  <a:pt x="869" y="309"/>
                </a:cubicBezTo>
                <a:lnTo>
                  <a:pt x="903" y="309"/>
                </a:lnTo>
                <a:close/>
                <a:moveTo>
                  <a:pt x="869" y="313"/>
                </a:moveTo>
                <a:lnTo>
                  <a:pt x="871" y="311"/>
                </a:lnTo>
                <a:lnTo>
                  <a:pt x="871" y="3610"/>
                </a:lnTo>
                <a:lnTo>
                  <a:pt x="869" y="3608"/>
                </a:lnTo>
                <a:lnTo>
                  <a:pt x="903" y="3608"/>
                </a:lnTo>
                <a:lnTo>
                  <a:pt x="901" y="3610"/>
                </a:lnTo>
                <a:lnTo>
                  <a:pt x="901" y="311"/>
                </a:lnTo>
                <a:lnTo>
                  <a:pt x="903" y="313"/>
                </a:lnTo>
                <a:lnTo>
                  <a:pt x="869" y="313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" name="Rectangle 53"/>
          <p:cNvSpPr>
            <a:spLocks noChangeArrowheads="1"/>
          </p:cNvSpPr>
          <p:nvPr/>
        </p:nvSpPr>
        <p:spPr bwMode="auto">
          <a:xfrm>
            <a:off x="6353175" y="2965450"/>
            <a:ext cx="252412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fc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52" name="Rectangle 54"/>
          <p:cNvSpPr>
            <a:spLocks noChangeArrowheads="1"/>
          </p:cNvSpPr>
          <p:nvPr/>
        </p:nvSpPr>
        <p:spPr bwMode="auto">
          <a:xfrm>
            <a:off x="7175500" y="2406650"/>
            <a:ext cx="277812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cls</a:t>
            </a: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53" name="Rectangle 55"/>
          <p:cNvSpPr>
            <a:spLocks noChangeArrowheads="1"/>
          </p:cNvSpPr>
          <p:nvPr/>
        </p:nvSpPr>
        <p:spPr bwMode="auto">
          <a:xfrm>
            <a:off x="7148513" y="3422650"/>
            <a:ext cx="32702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reg</a:t>
            </a: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54" name="Freeform 56"/>
          <p:cNvSpPr>
            <a:spLocks noEditPoints="1"/>
          </p:cNvSpPr>
          <p:nvPr/>
        </p:nvSpPr>
        <p:spPr bwMode="auto">
          <a:xfrm>
            <a:off x="6659563" y="2493963"/>
            <a:ext cx="465137" cy="546100"/>
          </a:xfrm>
          <a:custGeom>
            <a:avLst/>
            <a:gdLst>
              <a:gd name="T0" fmla="*/ 0 w 293"/>
              <a:gd name="T1" fmla="*/ 344 h 344"/>
              <a:gd name="T2" fmla="*/ 150 w 293"/>
              <a:gd name="T3" fmla="*/ 344 h 344"/>
              <a:gd name="T4" fmla="*/ 150 w 293"/>
              <a:gd name="T5" fmla="*/ 24 h 344"/>
              <a:gd name="T6" fmla="*/ 147 w 293"/>
              <a:gd name="T7" fmla="*/ 27 h 344"/>
              <a:gd name="T8" fmla="*/ 253 w 293"/>
              <a:gd name="T9" fmla="*/ 27 h 344"/>
              <a:gd name="T10" fmla="*/ 253 w 293"/>
              <a:gd name="T11" fmla="*/ 20 h 344"/>
              <a:gd name="T12" fmla="*/ 143 w 293"/>
              <a:gd name="T13" fmla="*/ 20 h 344"/>
              <a:gd name="T14" fmla="*/ 143 w 293"/>
              <a:gd name="T15" fmla="*/ 340 h 344"/>
              <a:gd name="T16" fmla="*/ 147 w 293"/>
              <a:gd name="T17" fmla="*/ 336 h 344"/>
              <a:gd name="T18" fmla="*/ 0 w 293"/>
              <a:gd name="T19" fmla="*/ 336 h 344"/>
              <a:gd name="T20" fmla="*/ 0 w 293"/>
              <a:gd name="T21" fmla="*/ 344 h 344"/>
              <a:gd name="T22" fmla="*/ 245 w 293"/>
              <a:gd name="T23" fmla="*/ 47 h 344"/>
              <a:gd name="T24" fmla="*/ 293 w 293"/>
              <a:gd name="T25" fmla="*/ 24 h 344"/>
              <a:gd name="T26" fmla="*/ 245 w 293"/>
              <a:gd name="T27" fmla="*/ 0 h 344"/>
              <a:gd name="T28" fmla="*/ 245 w 293"/>
              <a:gd name="T29" fmla="*/ 47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93" h="344">
                <a:moveTo>
                  <a:pt x="0" y="344"/>
                </a:moveTo>
                <a:lnTo>
                  <a:pt x="150" y="344"/>
                </a:lnTo>
                <a:lnTo>
                  <a:pt x="150" y="24"/>
                </a:lnTo>
                <a:lnTo>
                  <a:pt x="147" y="27"/>
                </a:lnTo>
                <a:lnTo>
                  <a:pt x="253" y="27"/>
                </a:lnTo>
                <a:lnTo>
                  <a:pt x="253" y="20"/>
                </a:lnTo>
                <a:lnTo>
                  <a:pt x="143" y="20"/>
                </a:lnTo>
                <a:lnTo>
                  <a:pt x="143" y="340"/>
                </a:lnTo>
                <a:lnTo>
                  <a:pt x="147" y="336"/>
                </a:lnTo>
                <a:lnTo>
                  <a:pt x="0" y="336"/>
                </a:lnTo>
                <a:lnTo>
                  <a:pt x="0" y="344"/>
                </a:lnTo>
                <a:close/>
                <a:moveTo>
                  <a:pt x="245" y="47"/>
                </a:moveTo>
                <a:lnTo>
                  <a:pt x="293" y="24"/>
                </a:lnTo>
                <a:lnTo>
                  <a:pt x="245" y="0"/>
                </a:lnTo>
                <a:lnTo>
                  <a:pt x="245" y="47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" name="Freeform 57"/>
          <p:cNvSpPr>
            <a:spLocks noEditPoints="1"/>
          </p:cNvSpPr>
          <p:nvPr/>
        </p:nvSpPr>
        <p:spPr bwMode="auto">
          <a:xfrm>
            <a:off x="6657975" y="2493963"/>
            <a:ext cx="466725" cy="546100"/>
          </a:xfrm>
          <a:custGeom>
            <a:avLst/>
            <a:gdLst>
              <a:gd name="T0" fmla="*/ 4 w 1224"/>
              <a:gd name="T1" fmla="*/ 1434 h 1436"/>
              <a:gd name="T2" fmla="*/ 2 w 1224"/>
              <a:gd name="T3" fmla="*/ 1432 h 1436"/>
              <a:gd name="T4" fmla="*/ 627 w 1224"/>
              <a:gd name="T5" fmla="*/ 1432 h 1436"/>
              <a:gd name="T6" fmla="*/ 625 w 1224"/>
              <a:gd name="T7" fmla="*/ 1434 h 1436"/>
              <a:gd name="T8" fmla="*/ 625 w 1224"/>
              <a:gd name="T9" fmla="*/ 102 h 1436"/>
              <a:gd name="T10" fmla="*/ 628 w 1224"/>
              <a:gd name="T11" fmla="*/ 104 h 1436"/>
              <a:gd name="T12" fmla="*/ 616 w 1224"/>
              <a:gd name="T13" fmla="*/ 116 h 1436"/>
              <a:gd name="T14" fmla="*/ 615 w 1224"/>
              <a:gd name="T15" fmla="*/ 113 h 1436"/>
              <a:gd name="T16" fmla="*/ 1056 w 1224"/>
              <a:gd name="T17" fmla="*/ 113 h 1436"/>
              <a:gd name="T18" fmla="*/ 1054 w 1224"/>
              <a:gd name="T19" fmla="*/ 115 h 1436"/>
              <a:gd name="T20" fmla="*/ 1054 w 1224"/>
              <a:gd name="T21" fmla="*/ 86 h 1436"/>
              <a:gd name="T22" fmla="*/ 1056 w 1224"/>
              <a:gd name="T23" fmla="*/ 88 h 1436"/>
              <a:gd name="T24" fmla="*/ 598 w 1224"/>
              <a:gd name="T25" fmla="*/ 88 h 1436"/>
              <a:gd name="T26" fmla="*/ 600 w 1224"/>
              <a:gd name="T27" fmla="*/ 86 h 1436"/>
              <a:gd name="T28" fmla="*/ 600 w 1224"/>
              <a:gd name="T29" fmla="*/ 1418 h 1436"/>
              <a:gd name="T30" fmla="*/ 596 w 1224"/>
              <a:gd name="T31" fmla="*/ 1416 h 1436"/>
              <a:gd name="T32" fmla="*/ 613 w 1224"/>
              <a:gd name="T33" fmla="*/ 1400 h 1436"/>
              <a:gd name="T34" fmla="*/ 615 w 1224"/>
              <a:gd name="T35" fmla="*/ 1403 h 1436"/>
              <a:gd name="T36" fmla="*/ 2 w 1224"/>
              <a:gd name="T37" fmla="*/ 1403 h 1436"/>
              <a:gd name="T38" fmla="*/ 4 w 1224"/>
              <a:gd name="T39" fmla="*/ 1401 h 1436"/>
              <a:gd name="T40" fmla="*/ 4 w 1224"/>
              <a:gd name="T41" fmla="*/ 1434 h 1436"/>
              <a:gd name="T42" fmla="*/ 0 w 1224"/>
              <a:gd name="T43" fmla="*/ 1401 h 1436"/>
              <a:gd name="T44" fmla="*/ 2 w 1224"/>
              <a:gd name="T45" fmla="*/ 1399 h 1436"/>
              <a:gd name="T46" fmla="*/ 615 w 1224"/>
              <a:gd name="T47" fmla="*/ 1399 h 1436"/>
              <a:gd name="T48" fmla="*/ 616 w 1224"/>
              <a:gd name="T49" fmla="*/ 1400 h 1436"/>
              <a:gd name="T50" fmla="*/ 616 w 1224"/>
              <a:gd name="T51" fmla="*/ 1403 h 1436"/>
              <a:gd name="T52" fmla="*/ 599 w 1224"/>
              <a:gd name="T53" fmla="*/ 1419 h 1436"/>
              <a:gd name="T54" fmla="*/ 597 w 1224"/>
              <a:gd name="T55" fmla="*/ 1420 h 1436"/>
              <a:gd name="T56" fmla="*/ 596 w 1224"/>
              <a:gd name="T57" fmla="*/ 1418 h 1436"/>
              <a:gd name="T58" fmla="*/ 596 w 1224"/>
              <a:gd name="T59" fmla="*/ 86 h 1436"/>
              <a:gd name="T60" fmla="*/ 598 w 1224"/>
              <a:gd name="T61" fmla="*/ 84 h 1436"/>
              <a:gd name="T62" fmla="*/ 1056 w 1224"/>
              <a:gd name="T63" fmla="*/ 84 h 1436"/>
              <a:gd name="T64" fmla="*/ 1058 w 1224"/>
              <a:gd name="T65" fmla="*/ 86 h 1436"/>
              <a:gd name="T66" fmla="*/ 1058 w 1224"/>
              <a:gd name="T67" fmla="*/ 115 h 1436"/>
              <a:gd name="T68" fmla="*/ 1056 w 1224"/>
              <a:gd name="T69" fmla="*/ 117 h 1436"/>
              <a:gd name="T70" fmla="*/ 615 w 1224"/>
              <a:gd name="T71" fmla="*/ 117 h 1436"/>
              <a:gd name="T72" fmla="*/ 613 w 1224"/>
              <a:gd name="T73" fmla="*/ 116 h 1436"/>
              <a:gd name="T74" fmla="*/ 613 w 1224"/>
              <a:gd name="T75" fmla="*/ 113 h 1436"/>
              <a:gd name="T76" fmla="*/ 626 w 1224"/>
              <a:gd name="T77" fmla="*/ 101 h 1436"/>
              <a:gd name="T78" fmla="*/ 628 w 1224"/>
              <a:gd name="T79" fmla="*/ 101 h 1436"/>
              <a:gd name="T80" fmla="*/ 629 w 1224"/>
              <a:gd name="T81" fmla="*/ 102 h 1436"/>
              <a:gd name="T82" fmla="*/ 629 w 1224"/>
              <a:gd name="T83" fmla="*/ 1434 h 1436"/>
              <a:gd name="T84" fmla="*/ 627 w 1224"/>
              <a:gd name="T85" fmla="*/ 1436 h 1436"/>
              <a:gd name="T86" fmla="*/ 2 w 1224"/>
              <a:gd name="T87" fmla="*/ 1436 h 1436"/>
              <a:gd name="T88" fmla="*/ 0 w 1224"/>
              <a:gd name="T89" fmla="*/ 1434 h 1436"/>
              <a:gd name="T90" fmla="*/ 0 w 1224"/>
              <a:gd name="T91" fmla="*/ 1401 h 1436"/>
              <a:gd name="T92" fmla="*/ 1025 w 1224"/>
              <a:gd name="T93" fmla="*/ 198 h 1436"/>
              <a:gd name="T94" fmla="*/ 1022 w 1224"/>
              <a:gd name="T95" fmla="*/ 196 h 1436"/>
              <a:gd name="T96" fmla="*/ 1222 w 1224"/>
              <a:gd name="T97" fmla="*/ 101 h 1436"/>
              <a:gd name="T98" fmla="*/ 1222 w 1224"/>
              <a:gd name="T99" fmla="*/ 104 h 1436"/>
              <a:gd name="T100" fmla="*/ 1022 w 1224"/>
              <a:gd name="T101" fmla="*/ 4 h 1436"/>
              <a:gd name="T102" fmla="*/ 1025 w 1224"/>
              <a:gd name="T103" fmla="*/ 2 h 1436"/>
              <a:gd name="T104" fmla="*/ 1025 w 1224"/>
              <a:gd name="T105" fmla="*/ 198 h 1436"/>
              <a:gd name="T106" fmla="*/ 1021 w 1224"/>
              <a:gd name="T107" fmla="*/ 2 h 1436"/>
              <a:gd name="T108" fmla="*/ 1022 w 1224"/>
              <a:gd name="T109" fmla="*/ 1 h 1436"/>
              <a:gd name="T110" fmla="*/ 1023 w 1224"/>
              <a:gd name="T111" fmla="*/ 1 h 1436"/>
              <a:gd name="T112" fmla="*/ 1223 w 1224"/>
              <a:gd name="T113" fmla="*/ 101 h 1436"/>
              <a:gd name="T114" fmla="*/ 1224 w 1224"/>
              <a:gd name="T115" fmla="*/ 102 h 1436"/>
              <a:gd name="T116" fmla="*/ 1223 w 1224"/>
              <a:gd name="T117" fmla="*/ 104 h 1436"/>
              <a:gd name="T118" fmla="*/ 1023 w 1224"/>
              <a:gd name="T119" fmla="*/ 200 h 1436"/>
              <a:gd name="T120" fmla="*/ 1022 w 1224"/>
              <a:gd name="T121" fmla="*/ 200 h 1436"/>
              <a:gd name="T122" fmla="*/ 1021 w 1224"/>
              <a:gd name="T123" fmla="*/ 198 h 1436"/>
              <a:gd name="T124" fmla="*/ 1021 w 1224"/>
              <a:gd name="T125" fmla="*/ 2 h 1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24" h="1436">
                <a:moveTo>
                  <a:pt x="4" y="1434"/>
                </a:moveTo>
                <a:lnTo>
                  <a:pt x="2" y="1432"/>
                </a:lnTo>
                <a:lnTo>
                  <a:pt x="627" y="1432"/>
                </a:lnTo>
                <a:lnTo>
                  <a:pt x="625" y="1434"/>
                </a:lnTo>
                <a:lnTo>
                  <a:pt x="625" y="102"/>
                </a:lnTo>
                <a:lnTo>
                  <a:pt x="628" y="104"/>
                </a:lnTo>
                <a:lnTo>
                  <a:pt x="616" y="116"/>
                </a:lnTo>
                <a:lnTo>
                  <a:pt x="615" y="113"/>
                </a:lnTo>
                <a:lnTo>
                  <a:pt x="1056" y="113"/>
                </a:lnTo>
                <a:lnTo>
                  <a:pt x="1054" y="115"/>
                </a:lnTo>
                <a:lnTo>
                  <a:pt x="1054" y="86"/>
                </a:lnTo>
                <a:lnTo>
                  <a:pt x="1056" y="88"/>
                </a:lnTo>
                <a:lnTo>
                  <a:pt x="598" y="88"/>
                </a:lnTo>
                <a:lnTo>
                  <a:pt x="600" y="86"/>
                </a:lnTo>
                <a:lnTo>
                  <a:pt x="600" y="1418"/>
                </a:lnTo>
                <a:lnTo>
                  <a:pt x="596" y="1416"/>
                </a:lnTo>
                <a:lnTo>
                  <a:pt x="613" y="1400"/>
                </a:lnTo>
                <a:lnTo>
                  <a:pt x="615" y="1403"/>
                </a:lnTo>
                <a:lnTo>
                  <a:pt x="2" y="1403"/>
                </a:lnTo>
                <a:lnTo>
                  <a:pt x="4" y="1401"/>
                </a:lnTo>
                <a:lnTo>
                  <a:pt x="4" y="1434"/>
                </a:lnTo>
                <a:close/>
                <a:moveTo>
                  <a:pt x="0" y="1401"/>
                </a:moveTo>
                <a:cubicBezTo>
                  <a:pt x="0" y="1400"/>
                  <a:pt x="1" y="1399"/>
                  <a:pt x="2" y="1399"/>
                </a:cubicBezTo>
                <a:lnTo>
                  <a:pt x="615" y="1399"/>
                </a:lnTo>
                <a:cubicBezTo>
                  <a:pt x="615" y="1399"/>
                  <a:pt x="616" y="1400"/>
                  <a:pt x="616" y="1400"/>
                </a:cubicBezTo>
                <a:cubicBezTo>
                  <a:pt x="617" y="1401"/>
                  <a:pt x="617" y="1402"/>
                  <a:pt x="616" y="1403"/>
                </a:cubicBezTo>
                <a:lnTo>
                  <a:pt x="599" y="1419"/>
                </a:lnTo>
                <a:cubicBezTo>
                  <a:pt x="599" y="1420"/>
                  <a:pt x="598" y="1420"/>
                  <a:pt x="597" y="1420"/>
                </a:cubicBezTo>
                <a:cubicBezTo>
                  <a:pt x="596" y="1419"/>
                  <a:pt x="596" y="1419"/>
                  <a:pt x="596" y="1418"/>
                </a:cubicBezTo>
                <a:lnTo>
                  <a:pt x="596" y="86"/>
                </a:lnTo>
                <a:cubicBezTo>
                  <a:pt x="596" y="85"/>
                  <a:pt x="597" y="84"/>
                  <a:pt x="598" y="84"/>
                </a:cubicBezTo>
                <a:lnTo>
                  <a:pt x="1056" y="84"/>
                </a:lnTo>
                <a:cubicBezTo>
                  <a:pt x="1057" y="84"/>
                  <a:pt x="1058" y="85"/>
                  <a:pt x="1058" y="86"/>
                </a:cubicBezTo>
                <a:lnTo>
                  <a:pt x="1058" y="115"/>
                </a:lnTo>
                <a:cubicBezTo>
                  <a:pt x="1058" y="116"/>
                  <a:pt x="1057" y="117"/>
                  <a:pt x="1056" y="117"/>
                </a:cubicBezTo>
                <a:lnTo>
                  <a:pt x="615" y="117"/>
                </a:lnTo>
                <a:cubicBezTo>
                  <a:pt x="614" y="117"/>
                  <a:pt x="613" y="116"/>
                  <a:pt x="613" y="116"/>
                </a:cubicBezTo>
                <a:cubicBezTo>
                  <a:pt x="612" y="115"/>
                  <a:pt x="613" y="114"/>
                  <a:pt x="613" y="113"/>
                </a:cubicBezTo>
                <a:lnTo>
                  <a:pt x="626" y="101"/>
                </a:lnTo>
                <a:cubicBezTo>
                  <a:pt x="626" y="100"/>
                  <a:pt x="627" y="100"/>
                  <a:pt x="628" y="101"/>
                </a:cubicBezTo>
                <a:cubicBezTo>
                  <a:pt x="629" y="101"/>
                  <a:pt x="629" y="102"/>
                  <a:pt x="629" y="102"/>
                </a:cubicBezTo>
                <a:lnTo>
                  <a:pt x="629" y="1434"/>
                </a:lnTo>
                <a:cubicBezTo>
                  <a:pt x="629" y="1436"/>
                  <a:pt x="628" y="1436"/>
                  <a:pt x="627" y="1436"/>
                </a:cubicBezTo>
                <a:lnTo>
                  <a:pt x="2" y="1436"/>
                </a:lnTo>
                <a:cubicBezTo>
                  <a:pt x="1" y="1436"/>
                  <a:pt x="0" y="1436"/>
                  <a:pt x="0" y="1434"/>
                </a:cubicBezTo>
                <a:lnTo>
                  <a:pt x="0" y="1401"/>
                </a:lnTo>
                <a:close/>
                <a:moveTo>
                  <a:pt x="1025" y="198"/>
                </a:moveTo>
                <a:lnTo>
                  <a:pt x="1022" y="196"/>
                </a:lnTo>
                <a:lnTo>
                  <a:pt x="1222" y="101"/>
                </a:lnTo>
                <a:lnTo>
                  <a:pt x="1222" y="104"/>
                </a:lnTo>
                <a:lnTo>
                  <a:pt x="1022" y="4"/>
                </a:lnTo>
                <a:lnTo>
                  <a:pt x="1025" y="2"/>
                </a:lnTo>
                <a:lnTo>
                  <a:pt x="1025" y="198"/>
                </a:lnTo>
                <a:close/>
                <a:moveTo>
                  <a:pt x="1021" y="2"/>
                </a:moveTo>
                <a:cubicBezTo>
                  <a:pt x="1021" y="2"/>
                  <a:pt x="1021" y="1"/>
                  <a:pt x="1022" y="1"/>
                </a:cubicBezTo>
                <a:cubicBezTo>
                  <a:pt x="1022" y="0"/>
                  <a:pt x="1023" y="0"/>
                  <a:pt x="1023" y="1"/>
                </a:cubicBezTo>
                <a:lnTo>
                  <a:pt x="1223" y="101"/>
                </a:lnTo>
                <a:cubicBezTo>
                  <a:pt x="1224" y="101"/>
                  <a:pt x="1224" y="102"/>
                  <a:pt x="1224" y="102"/>
                </a:cubicBezTo>
                <a:cubicBezTo>
                  <a:pt x="1224" y="103"/>
                  <a:pt x="1224" y="104"/>
                  <a:pt x="1223" y="104"/>
                </a:cubicBezTo>
                <a:lnTo>
                  <a:pt x="1023" y="200"/>
                </a:lnTo>
                <a:cubicBezTo>
                  <a:pt x="1023" y="200"/>
                  <a:pt x="1022" y="200"/>
                  <a:pt x="1022" y="200"/>
                </a:cubicBezTo>
                <a:cubicBezTo>
                  <a:pt x="1021" y="199"/>
                  <a:pt x="1021" y="199"/>
                  <a:pt x="1021" y="198"/>
                </a:cubicBezTo>
                <a:lnTo>
                  <a:pt x="1021" y="2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6" name="Freeform 58"/>
          <p:cNvSpPr>
            <a:spLocks noEditPoints="1"/>
          </p:cNvSpPr>
          <p:nvPr/>
        </p:nvSpPr>
        <p:spPr bwMode="auto">
          <a:xfrm>
            <a:off x="6672263" y="3027363"/>
            <a:ext cx="431800" cy="552450"/>
          </a:xfrm>
          <a:custGeom>
            <a:avLst/>
            <a:gdLst>
              <a:gd name="T0" fmla="*/ 0 w 272"/>
              <a:gd name="T1" fmla="*/ 0 h 348"/>
              <a:gd name="T2" fmla="*/ 141 w 272"/>
              <a:gd name="T3" fmla="*/ 0 h 348"/>
              <a:gd name="T4" fmla="*/ 141 w 272"/>
              <a:gd name="T5" fmla="*/ 324 h 348"/>
              <a:gd name="T6" fmla="*/ 137 w 272"/>
              <a:gd name="T7" fmla="*/ 321 h 348"/>
              <a:gd name="T8" fmla="*/ 232 w 272"/>
              <a:gd name="T9" fmla="*/ 321 h 348"/>
              <a:gd name="T10" fmla="*/ 232 w 272"/>
              <a:gd name="T11" fmla="*/ 328 h 348"/>
              <a:gd name="T12" fmla="*/ 133 w 272"/>
              <a:gd name="T13" fmla="*/ 328 h 348"/>
              <a:gd name="T14" fmla="*/ 133 w 272"/>
              <a:gd name="T15" fmla="*/ 4 h 348"/>
              <a:gd name="T16" fmla="*/ 137 w 272"/>
              <a:gd name="T17" fmla="*/ 8 h 348"/>
              <a:gd name="T18" fmla="*/ 0 w 272"/>
              <a:gd name="T19" fmla="*/ 8 h 348"/>
              <a:gd name="T20" fmla="*/ 0 w 272"/>
              <a:gd name="T21" fmla="*/ 0 h 348"/>
              <a:gd name="T22" fmla="*/ 224 w 272"/>
              <a:gd name="T23" fmla="*/ 300 h 348"/>
              <a:gd name="T24" fmla="*/ 272 w 272"/>
              <a:gd name="T25" fmla="*/ 324 h 348"/>
              <a:gd name="T26" fmla="*/ 224 w 272"/>
              <a:gd name="T27" fmla="*/ 348 h 348"/>
              <a:gd name="T28" fmla="*/ 224 w 272"/>
              <a:gd name="T29" fmla="*/ 300 h 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72" h="348">
                <a:moveTo>
                  <a:pt x="0" y="0"/>
                </a:moveTo>
                <a:lnTo>
                  <a:pt x="141" y="0"/>
                </a:lnTo>
                <a:lnTo>
                  <a:pt x="141" y="324"/>
                </a:lnTo>
                <a:lnTo>
                  <a:pt x="137" y="321"/>
                </a:lnTo>
                <a:lnTo>
                  <a:pt x="232" y="321"/>
                </a:lnTo>
                <a:lnTo>
                  <a:pt x="232" y="328"/>
                </a:lnTo>
                <a:lnTo>
                  <a:pt x="133" y="328"/>
                </a:lnTo>
                <a:lnTo>
                  <a:pt x="133" y="4"/>
                </a:lnTo>
                <a:lnTo>
                  <a:pt x="137" y="8"/>
                </a:lnTo>
                <a:lnTo>
                  <a:pt x="0" y="8"/>
                </a:lnTo>
                <a:lnTo>
                  <a:pt x="0" y="0"/>
                </a:lnTo>
                <a:close/>
                <a:moveTo>
                  <a:pt x="224" y="300"/>
                </a:moveTo>
                <a:lnTo>
                  <a:pt x="272" y="324"/>
                </a:lnTo>
                <a:lnTo>
                  <a:pt x="224" y="348"/>
                </a:lnTo>
                <a:lnTo>
                  <a:pt x="224" y="300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" name="Freeform 59"/>
          <p:cNvSpPr>
            <a:spLocks noEditPoints="1"/>
          </p:cNvSpPr>
          <p:nvPr/>
        </p:nvSpPr>
        <p:spPr bwMode="auto">
          <a:xfrm>
            <a:off x="6672263" y="3025775"/>
            <a:ext cx="433387" cy="555625"/>
          </a:xfrm>
          <a:custGeom>
            <a:avLst/>
            <a:gdLst>
              <a:gd name="T0" fmla="*/ 0 w 1136"/>
              <a:gd name="T1" fmla="*/ 2 h 1457"/>
              <a:gd name="T2" fmla="*/ 2 w 1136"/>
              <a:gd name="T3" fmla="*/ 0 h 1457"/>
              <a:gd name="T4" fmla="*/ 587 w 1136"/>
              <a:gd name="T5" fmla="*/ 0 h 1457"/>
              <a:gd name="T6" fmla="*/ 589 w 1136"/>
              <a:gd name="T7" fmla="*/ 2 h 1457"/>
              <a:gd name="T8" fmla="*/ 589 w 1136"/>
              <a:gd name="T9" fmla="*/ 1354 h 1457"/>
              <a:gd name="T10" fmla="*/ 588 w 1136"/>
              <a:gd name="T11" fmla="*/ 1356 h 1457"/>
              <a:gd name="T12" fmla="*/ 586 w 1136"/>
              <a:gd name="T13" fmla="*/ 1356 h 1457"/>
              <a:gd name="T14" fmla="*/ 569 w 1136"/>
              <a:gd name="T15" fmla="*/ 1339 h 1457"/>
              <a:gd name="T16" fmla="*/ 569 w 1136"/>
              <a:gd name="T17" fmla="*/ 1337 h 1457"/>
              <a:gd name="T18" fmla="*/ 571 w 1136"/>
              <a:gd name="T19" fmla="*/ 1336 h 1457"/>
              <a:gd name="T20" fmla="*/ 967 w 1136"/>
              <a:gd name="T21" fmla="*/ 1336 h 1457"/>
              <a:gd name="T22" fmla="*/ 969 w 1136"/>
              <a:gd name="T23" fmla="*/ 1338 h 1457"/>
              <a:gd name="T24" fmla="*/ 969 w 1136"/>
              <a:gd name="T25" fmla="*/ 1371 h 1457"/>
              <a:gd name="T26" fmla="*/ 967 w 1136"/>
              <a:gd name="T27" fmla="*/ 1373 h 1457"/>
              <a:gd name="T28" fmla="*/ 554 w 1136"/>
              <a:gd name="T29" fmla="*/ 1373 h 1457"/>
              <a:gd name="T30" fmla="*/ 552 w 1136"/>
              <a:gd name="T31" fmla="*/ 1371 h 1457"/>
              <a:gd name="T32" fmla="*/ 552 w 1136"/>
              <a:gd name="T33" fmla="*/ 19 h 1457"/>
              <a:gd name="T34" fmla="*/ 553 w 1136"/>
              <a:gd name="T35" fmla="*/ 17 h 1457"/>
              <a:gd name="T36" fmla="*/ 555 w 1136"/>
              <a:gd name="T37" fmla="*/ 18 h 1457"/>
              <a:gd name="T38" fmla="*/ 572 w 1136"/>
              <a:gd name="T39" fmla="*/ 34 h 1457"/>
              <a:gd name="T40" fmla="*/ 572 w 1136"/>
              <a:gd name="T41" fmla="*/ 37 h 1457"/>
              <a:gd name="T42" fmla="*/ 571 w 1136"/>
              <a:gd name="T43" fmla="*/ 38 h 1457"/>
              <a:gd name="T44" fmla="*/ 2 w 1136"/>
              <a:gd name="T45" fmla="*/ 38 h 1457"/>
              <a:gd name="T46" fmla="*/ 0 w 1136"/>
              <a:gd name="T47" fmla="*/ 36 h 1457"/>
              <a:gd name="T48" fmla="*/ 0 w 1136"/>
              <a:gd name="T49" fmla="*/ 2 h 1457"/>
              <a:gd name="T50" fmla="*/ 4 w 1136"/>
              <a:gd name="T51" fmla="*/ 36 h 1457"/>
              <a:gd name="T52" fmla="*/ 2 w 1136"/>
              <a:gd name="T53" fmla="*/ 34 h 1457"/>
              <a:gd name="T54" fmla="*/ 571 w 1136"/>
              <a:gd name="T55" fmla="*/ 34 h 1457"/>
              <a:gd name="T56" fmla="*/ 569 w 1136"/>
              <a:gd name="T57" fmla="*/ 37 h 1457"/>
              <a:gd name="T58" fmla="*/ 552 w 1136"/>
              <a:gd name="T59" fmla="*/ 21 h 1457"/>
              <a:gd name="T60" fmla="*/ 556 w 1136"/>
              <a:gd name="T61" fmla="*/ 19 h 1457"/>
              <a:gd name="T62" fmla="*/ 556 w 1136"/>
              <a:gd name="T63" fmla="*/ 1371 h 1457"/>
              <a:gd name="T64" fmla="*/ 554 w 1136"/>
              <a:gd name="T65" fmla="*/ 1369 h 1457"/>
              <a:gd name="T66" fmla="*/ 967 w 1136"/>
              <a:gd name="T67" fmla="*/ 1369 h 1457"/>
              <a:gd name="T68" fmla="*/ 965 w 1136"/>
              <a:gd name="T69" fmla="*/ 1371 h 1457"/>
              <a:gd name="T70" fmla="*/ 965 w 1136"/>
              <a:gd name="T71" fmla="*/ 1338 h 1457"/>
              <a:gd name="T72" fmla="*/ 967 w 1136"/>
              <a:gd name="T73" fmla="*/ 1340 h 1457"/>
              <a:gd name="T74" fmla="*/ 571 w 1136"/>
              <a:gd name="T75" fmla="*/ 1340 h 1457"/>
              <a:gd name="T76" fmla="*/ 572 w 1136"/>
              <a:gd name="T77" fmla="*/ 1336 h 1457"/>
              <a:gd name="T78" fmla="*/ 589 w 1136"/>
              <a:gd name="T79" fmla="*/ 1353 h 1457"/>
              <a:gd name="T80" fmla="*/ 585 w 1136"/>
              <a:gd name="T81" fmla="*/ 1354 h 1457"/>
              <a:gd name="T82" fmla="*/ 585 w 1136"/>
              <a:gd name="T83" fmla="*/ 2 h 1457"/>
              <a:gd name="T84" fmla="*/ 587 w 1136"/>
              <a:gd name="T85" fmla="*/ 4 h 1457"/>
              <a:gd name="T86" fmla="*/ 2 w 1136"/>
              <a:gd name="T87" fmla="*/ 4 h 1457"/>
              <a:gd name="T88" fmla="*/ 4 w 1136"/>
              <a:gd name="T89" fmla="*/ 2 h 1457"/>
              <a:gd name="T90" fmla="*/ 4 w 1136"/>
              <a:gd name="T91" fmla="*/ 36 h 1457"/>
              <a:gd name="T92" fmla="*/ 932 w 1136"/>
              <a:gd name="T93" fmla="*/ 1254 h 1457"/>
              <a:gd name="T94" fmla="*/ 933 w 1136"/>
              <a:gd name="T95" fmla="*/ 1252 h 1457"/>
              <a:gd name="T96" fmla="*/ 935 w 1136"/>
              <a:gd name="T97" fmla="*/ 1252 h 1457"/>
              <a:gd name="T98" fmla="*/ 1135 w 1136"/>
              <a:gd name="T99" fmla="*/ 1353 h 1457"/>
              <a:gd name="T100" fmla="*/ 1136 w 1136"/>
              <a:gd name="T101" fmla="*/ 1354 h 1457"/>
              <a:gd name="T102" fmla="*/ 1135 w 1136"/>
              <a:gd name="T103" fmla="*/ 1356 h 1457"/>
              <a:gd name="T104" fmla="*/ 935 w 1136"/>
              <a:gd name="T105" fmla="*/ 1456 h 1457"/>
              <a:gd name="T106" fmla="*/ 933 w 1136"/>
              <a:gd name="T107" fmla="*/ 1456 h 1457"/>
              <a:gd name="T108" fmla="*/ 932 w 1136"/>
              <a:gd name="T109" fmla="*/ 1454 h 1457"/>
              <a:gd name="T110" fmla="*/ 932 w 1136"/>
              <a:gd name="T111" fmla="*/ 1254 h 1457"/>
              <a:gd name="T112" fmla="*/ 936 w 1136"/>
              <a:gd name="T113" fmla="*/ 1454 h 1457"/>
              <a:gd name="T114" fmla="*/ 933 w 1136"/>
              <a:gd name="T115" fmla="*/ 1453 h 1457"/>
              <a:gd name="T116" fmla="*/ 1134 w 1136"/>
              <a:gd name="T117" fmla="*/ 1353 h 1457"/>
              <a:gd name="T118" fmla="*/ 1134 w 1136"/>
              <a:gd name="T119" fmla="*/ 1356 h 1457"/>
              <a:gd name="T120" fmla="*/ 933 w 1136"/>
              <a:gd name="T121" fmla="*/ 1256 h 1457"/>
              <a:gd name="T122" fmla="*/ 936 w 1136"/>
              <a:gd name="T123" fmla="*/ 1254 h 1457"/>
              <a:gd name="T124" fmla="*/ 936 w 1136"/>
              <a:gd name="T125" fmla="*/ 1454 h 14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36" h="1457">
                <a:moveTo>
                  <a:pt x="0" y="2"/>
                </a:moveTo>
                <a:cubicBezTo>
                  <a:pt x="0" y="1"/>
                  <a:pt x="1" y="0"/>
                  <a:pt x="2" y="0"/>
                </a:cubicBezTo>
                <a:lnTo>
                  <a:pt x="587" y="0"/>
                </a:lnTo>
                <a:cubicBezTo>
                  <a:pt x="588" y="0"/>
                  <a:pt x="589" y="1"/>
                  <a:pt x="589" y="2"/>
                </a:cubicBezTo>
                <a:lnTo>
                  <a:pt x="589" y="1354"/>
                </a:lnTo>
                <a:cubicBezTo>
                  <a:pt x="589" y="1355"/>
                  <a:pt x="589" y="1356"/>
                  <a:pt x="588" y="1356"/>
                </a:cubicBezTo>
                <a:cubicBezTo>
                  <a:pt x="587" y="1356"/>
                  <a:pt x="586" y="1356"/>
                  <a:pt x="586" y="1356"/>
                </a:cubicBezTo>
                <a:lnTo>
                  <a:pt x="569" y="1339"/>
                </a:lnTo>
                <a:cubicBezTo>
                  <a:pt x="569" y="1338"/>
                  <a:pt x="568" y="1338"/>
                  <a:pt x="569" y="1337"/>
                </a:cubicBezTo>
                <a:cubicBezTo>
                  <a:pt x="569" y="1336"/>
                  <a:pt x="570" y="1336"/>
                  <a:pt x="571" y="1336"/>
                </a:cubicBezTo>
                <a:lnTo>
                  <a:pt x="967" y="1336"/>
                </a:lnTo>
                <a:cubicBezTo>
                  <a:pt x="968" y="1336"/>
                  <a:pt x="969" y="1337"/>
                  <a:pt x="969" y="1338"/>
                </a:cubicBezTo>
                <a:lnTo>
                  <a:pt x="969" y="1371"/>
                </a:lnTo>
                <a:cubicBezTo>
                  <a:pt x="969" y="1372"/>
                  <a:pt x="968" y="1373"/>
                  <a:pt x="967" y="1373"/>
                </a:cubicBezTo>
                <a:lnTo>
                  <a:pt x="554" y="1373"/>
                </a:lnTo>
                <a:cubicBezTo>
                  <a:pt x="553" y="1373"/>
                  <a:pt x="552" y="1372"/>
                  <a:pt x="552" y="1371"/>
                </a:cubicBezTo>
                <a:lnTo>
                  <a:pt x="552" y="19"/>
                </a:lnTo>
                <a:cubicBezTo>
                  <a:pt x="552" y="18"/>
                  <a:pt x="552" y="18"/>
                  <a:pt x="553" y="17"/>
                </a:cubicBezTo>
                <a:cubicBezTo>
                  <a:pt x="554" y="17"/>
                  <a:pt x="555" y="17"/>
                  <a:pt x="555" y="18"/>
                </a:cubicBezTo>
                <a:lnTo>
                  <a:pt x="572" y="34"/>
                </a:lnTo>
                <a:cubicBezTo>
                  <a:pt x="573" y="35"/>
                  <a:pt x="573" y="36"/>
                  <a:pt x="572" y="37"/>
                </a:cubicBezTo>
                <a:cubicBezTo>
                  <a:pt x="572" y="37"/>
                  <a:pt x="571" y="38"/>
                  <a:pt x="571" y="38"/>
                </a:cubicBezTo>
                <a:lnTo>
                  <a:pt x="2" y="38"/>
                </a:lnTo>
                <a:cubicBezTo>
                  <a:pt x="1" y="38"/>
                  <a:pt x="0" y="37"/>
                  <a:pt x="0" y="36"/>
                </a:cubicBezTo>
                <a:lnTo>
                  <a:pt x="0" y="2"/>
                </a:lnTo>
                <a:close/>
                <a:moveTo>
                  <a:pt x="4" y="36"/>
                </a:moveTo>
                <a:lnTo>
                  <a:pt x="2" y="34"/>
                </a:lnTo>
                <a:lnTo>
                  <a:pt x="571" y="34"/>
                </a:lnTo>
                <a:lnTo>
                  <a:pt x="569" y="37"/>
                </a:lnTo>
                <a:lnTo>
                  <a:pt x="552" y="21"/>
                </a:lnTo>
                <a:lnTo>
                  <a:pt x="556" y="19"/>
                </a:lnTo>
                <a:lnTo>
                  <a:pt x="556" y="1371"/>
                </a:lnTo>
                <a:lnTo>
                  <a:pt x="554" y="1369"/>
                </a:lnTo>
                <a:lnTo>
                  <a:pt x="967" y="1369"/>
                </a:lnTo>
                <a:lnTo>
                  <a:pt x="965" y="1371"/>
                </a:lnTo>
                <a:lnTo>
                  <a:pt x="965" y="1338"/>
                </a:lnTo>
                <a:lnTo>
                  <a:pt x="967" y="1340"/>
                </a:lnTo>
                <a:lnTo>
                  <a:pt x="571" y="1340"/>
                </a:lnTo>
                <a:lnTo>
                  <a:pt x="572" y="1336"/>
                </a:lnTo>
                <a:lnTo>
                  <a:pt x="589" y="1353"/>
                </a:lnTo>
                <a:lnTo>
                  <a:pt x="585" y="1354"/>
                </a:lnTo>
                <a:lnTo>
                  <a:pt x="585" y="2"/>
                </a:lnTo>
                <a:lnTo>
                  <a:pt x="587" y="4"/>
                </a:lnTo>
                <a:lnTo>
                  <a:pt x="2" y="4"/>
                </a:lnTo>
                <a:lnTo>
                  <a:pt x="4" y="2"/>
                </a:lnTo>
                <a:lnTo>
                  <a:pt x="4" y="36"/>
                </a:lnTo>
                <a:close/>
                <a:moveTo>
                  <a:pt x="932" y="1254"/>
                </a:moveTo>
                <a:cubicBezTo>
                  <a:pt x="932" y="1253"/>
                  <a:pt x="932" y="1253"/>
                  <a:pt x="933" y="1252"/>
                </a:cubicBezTo>
                <a:cubicBezTo>
                  <a:pt x="933" y="1252"/>
                  <a:pt x="934" y="1252"/>
                  <a:pt x="935" y="1252"/>
                </a:cubicBezTo>
                <a:lnTo>
                  <a:pt x="1135" y="1353"/>
                </a:lnTo>
                <a:cubicBezTo>
                  <a:pt x="1136" y="1353"/>
                  <a:pt x="1136" y="1354"/>
                  <a:pt x="1136" y="1354"/>
                </a:cubicBezTo>
                <a:cubicBezTo>
                  <a:pt x="1136" y="1355"/>
                  <a:pt x="1136" y="1356"/>
                  <a:pt x="1135" y="1356"/>
                </a:cubicBezTo>
                <a:lnTo>
                  <a:pt x="935" y="1456"/>
                </a:lnTo>
                <a:cubicBezTo>
                  <a:pt x="934" y="1457"/>
                  <a:pt x="933" y="1457"/>
                  <a:pt x="933" y="1456"/>
                </a:cubicBezTo>
                <a:cubicBezTo>
                  <a:pt x="932" y="1456"/>
                  <a:pt x="932" y="1455"/>
                  <a:pt x="932" y="1454"/>
                </a:cubicBezTo>
                <a:lnTo>
                  <a:pt x="932" y="1254"/>
                </a:lnTo>
                <a:close/>
                <a:moveTo>
                  <a:pt x="936" y="1454"/>
                </a:moveTo>
                <a:lnTo>
                  <a:pt x="933" y="1453"/>
                </a:lnTo>
                <a:lnTo>
                  <a:pt x="1134" y="1353"/>
                </a:lnTo>
                <a:lnTo>
                  <a:pt x="1134" y="1356"/>
                </a:lnTo>
                <a:lnTo>
                  <a:pt x="933" y="1256"/>
                </a:lnTo>
                <a:lnTo>
                  <a:pt x="936" y="1254"/>
                </a:lnTo>
                <a:lnTo>
                  <a:pt x="936" y="1454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1084" name="Picture 60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0963" y="2681288"/>
            <a:ext cx="793750" cy="700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" name="Freeform 61"/>
          <p:cNvSpPr>
            <a:spLocks noEditPoints="1"/>
          </p:cNvSpPr>
          <p:nvPr/>
        </p:nvSpPr>
        <p:spPr bwMode="auto">
          <a:xfrm>
            <a:off x="7689850" y="2670175"/>
            <a:ext cx="812800" cy="720725"/>
          </a:xfrm>
          <a:custGeom>
            <a:avLst/>
            <a:gdLst>
              <a:gd name="T0" fmla="*/ 0 w 512"/>
              <a:gd name="T1" fmla="*/ 0 h 454"/>
              <a:gd name="T2" fmla="*/ 512 w 512"/>
              <a:gd name="T3" fmla="*/ 0 h 454"/>
              <a:gd name="T4" fmla="*/ 512 w 512"/>
              <a:gd name="T5" fmla="*/ 454 h 454"/>
              <a:gd name="T6" fmla="*/ 0 w 512"/>
              <a:gd name="T7" fmla="*/ 454 h 454"/>
              <a:gd name="T8" fmla="*/ 0 w 512"/>
              <a:gd name="T9" fmla="*/ 0 h 454"/>
              <a:gd name="T10" fmla="*/ 6 w 512"/>
              <a:gd name="T11" fmla="*/ 451 h 454"/>
              <a:gd name="T12" fmla="*/ 3 w 512"/>
              <a:gd name="T13" fmla="*/ 448 h 454"/>
              <a:gd name="T14" fmla="*/ 510 w 512"/>
              <a:gd name="T15" fmla="*/ 448 h 454"/>
              <a:gd name="T16" fmla="*/ 506 w 512"/>
              <a:gd name="T17" fmla="*/ 451 h 454"/>
              <a:gd name="T18" fmla="*/ 506 w 512"/>
              <a:gd name="T19" fmla="*/ 3 h 454"/>
              <a:gd name="T20" fmla="*/ 510 w 512"/>
              <a:gd name="T21" fmla="*/ 6 h 454"/>
              <a:gd name="T22" fmla="*/ 3 w 512"/>
              <a:gd name="T23" fmla="*/ 6 h 454"/>
              <a:gd name="T24" fmla="*/ 6 w 512"/>
              <a:gd name="T25" fmla="*/ 3 h 454"/>
              <a:gd name="T26" fmla="*/ 6 w 512"/>
              <a:gd name="T27" fmla="*/ 451 h 4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12" h="454">
                <a:moveTo>
                  <a:pt x="0" y="0"/>
                </a:moveTo>
                <a:lnTo>
                  <a:pt x="512" y="0"/>
                </a:lnTo>
                <a:lnTo>
                  <a:pt x="512" y="454"/>
                </a:lnTo>
                <a:lnTo>
                  <a:pt x="0" y="454"/>
                </a:lnTo>
                <a:lnTo>
                  <a:pt x="0" y="0"/>
                </a:lnTo>
                <a:close/>
                <a:moveTo>
                  <a:pt x="6" y="451"/>
                </a:moveTo>
                <a:lnTo>
                  <a:pt x="3" y="448"/>
                </a:lnTo>
                <a:lnTo>
                  <a:pt x="510" y="448"/>
                </a:lnTo>
                <a:lnTo>
                  <a:pt x="506" y="451"/>
                </a:lnTo>
                <a:lnTo>
                  <a:pt x="506" y="3"/>
                </a:lnTo>
                <a:lnTo>
                  <a:pt x="510" y="6"/>
                </a:lnTo>
                <a:lnTo>
                  <a:pt x="3" y="6"/>
                </a:lnTo>
                <a:lnTo>
                  <a:pt x="6" y="3"/>
                </a:lnTo>
                <a:lnTo>
                  <a:pt x="6" y="451"/>
                </a:lnTo>
                <a:close/>
              </a:path>
            </a:pathLst>
          </a:custGeom>
          <a:solidFill>
            <a:srgbClr val="0B87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9" name="Freeform 62"/>
          <p:cNvSpPr>
            <a:spLocks noEditPoints="1"/>
          </p:cNvSpPr>
          <p:nvPr/>
        </p:nvSpPr>
        <p:spPr bwMode="auto">
          <a:xfrm>
            <a:off x="7688263" y="2670175"/>
            <a:ext cx="815975" cy="722312"/>
          </a:xfrm>
          <a:custGeom>
            <a:avLst/>
            <a:gdLst>
              <a:gd name="T0" fmla="*/ 0 w 2140"/>
              <a:gd name="T1" fmla="*/ 2 h 1896"/>
              <a:gd name="T2" fmla="*/ 2 w 2140"/>
              <a:gd name="T3" fmla="*/ 0 h 1896"/>
              <a:gd name="T4" fmla="*/ 2138 w 2140"/>
              <a:gd name="T5" fmla="*/ 0 h 1896"/>
              <a:gd name="T6" fmla="*/ 2140 w 2140"/>
              <a:gd name="T7" fmla="*/ 2 h 1896"/>
              <a:gd name="T8" fmla="*/ 2140 w 2140"/>
              <a:gd name="T9" fmla="*/ 1894 h 1896"/>
              <a:gd name="T10" fmla="*/ 2138 w 2140"/>
              <a:gd name="T11" fmla="*/ 1896 h 1896"/>
              <a:gd name="T12" fmla="*/ 2 w 2140"/>
              <a:gd name="T13" fmla="*/ 1896 h 1896"/>
              <a:gd name="T14" fmla="*/ 0 w 2140"/>
              <a:gd name="T15" fmla="*/ 1894 h 1896"/>
              <a:gd name="T16" fmla="*/ 0 w 2140"/>
              <a:gd name="T17" fmla="*/ 2 h 1896"/>
              <a:gd name="T18" fmla="*/ 4 w 2140"/>
              <a:gd name="T19" fmla="*/ 1894 h 1896"/>
              <a:gd name="T20" fmla="*/ 2 w 2140"/>
              <a:gd name="T21" fmla="*/ 1892 h 1896"/>
              <a:gd name="T22" fmla="*/ 2138 w 2140"/>
              <a:gd name="T23" fmla="*/ 1892 h 1896"/>
              <a:gd name="T24" fmla="*/ 2136 w 2140"/>
              <a:gd name="T25" fmla="*/ 1894 h 1896"/>
              <a:gd name="T26" fmla="*/ 2136 w 2140"/>
              <a:gd name="T27" fmla="*/ 2 h 1896"/>
              <a:gd name="T28" fmla="*/ 2138 w 2140"/>
              <a:gd name="T29" fmla="*/ 4 h 1896"/>
              <a:gd name="T30" fmla="*/ 2 w 2140"/>
              <a:gd name="T31" fmla="*/ 4 h 1896"/>
              <a:gd name="T32" fmla="*/ 4 w 2140"/>
              <a:gd name="T33" fmla="*/ 2 h 1896"/>
              <a:gd name="T34" fmla="*/ 4 w 2140"/>
              <a:gd name="T35" fmla="*/ 1894 h 1896"/>
              <a:gd name="T36" fmla="*/ 29 w 2140"/>
              <a:gd name="T37" fmla="*/ 1882 h 1896"/>
              <a:gd name="T38" fmla="*/ 28 w 2140"/>
              <a:gd name="T39" fmla="*/ 1884 h 1896"/>
              <a:gd name="T40" fmla="*/ 26 w 2140"/>
              <a:gd name="T41" fmla="*/ 1883 h 1896"/>
              <a:gd name="T42" fmla="*/ 14 w 2140"/>
              <a:gd name="T43" fmla="*/ 1871 h 1896"/>
              <a:gd name="T44" fmla="*/ 13 w 2140"/>
              <a:gd name="T45" fmla="*/ 1869 h 1896"/>
              <a:gd name="T46" fmla="*/ 15 w 2140"/>
              <a:gd name="T47" fmla="*/ 1867 h 1896"/>
              <a:gd name="T48" fmla="*/ 2126 w 2140"/>
              <a:gd name="T49" fmla="*/ 1867 h 1896"/>
              <a:gd name="T50" fmla="*/ 2128 w 2140"/>
              <a:gd name="T51" fmla="*/ 1869 h 1896"/>
              <a:gd name="T52" fmla="*/ 2127 w 2140"/>
              <a:gd name="T53" fmla="*/ 1871 h 1896"/>
              <a:gd name="T54" fmla="*/ 2115 w 2140"/>
              <a:gd name="T55" fmla="*/ 1883 h 1896"/>
              <a:gd name="T56" fmla="*/ 2113 w 2140"/>
              <a:gd name="T57" fmla="*/ 1884 h 1896"/>
              <a:gd name="T58" fmla="*/ 2111 w 2140"/>
              <a:gd name="T59" fmla="*/ 1882 h 1896"/>
              <a:gd name="T60" fmla="*/ 2111 w 2140"/>
              <a:gd name="T61" fmla="*/ 15 h 1896"/>
              <a:gd name="T62" fmla="*/ 2113 w 2140"/>
              <a:gd name="T63" fmla="*/ 13 h 1896"/>
              <a:gd name="T64" fmla="*/ 2115 w 2140"/>
              <a:gd name="T65" fmla="*/ 14 h 1896"/>
              <a:gd name="T66" fmla="*/ 2127 w 2140"/>
              <a:gd name="T67" fmla="*/ 26 h 1896"/>
              <a:gd name="T68" fmla="*/ 2128 w 2140"/>
              <a:gd name="T69" fmla="*/ 28 h 1896"/>
              <a:gd name="T70" fmla="*/ 2126 w 2140"/>
              <a:gd name="T71" fmla="*/ 29 h 1896"/>
              <a:gd name="T72" fmla="*/ 15 w 2140"/>
              <a:gd name="T73" fmla="*/ 29 h 1896"/>
              <a:gd name="T74" fmla="*/ 13 w 2140"/>
              <a:gd name="T75" fmla="*/ 28 h 1896"/>
              <a:gd name="T76" fmla="*/ 14 w 2140"/>
              <a:gd name="T77" fmla="*/ 26 h 1896"/>
              <a:gd name="T78" fmla="*/ 26 w 2140"/>
              <a:gd name="T79" fmla="*/ 14 h 1896"/>
              <a:gd name="T80" fmla="*/ 28 w 2140"/>
              <a:gd name="T81" fmla="*/ 13 h 1896"/>
              <a:gd name="T82" fmla="*/ 29 w 2140"/>
              <a:gd name="T83" fmla="*/ 15 h 1896"/>
              <a:gd name="T84" fmla="*/ 29 w 2140"/>
              <a:gd name="T85" fmla="*/ 1882 h 1896"/>
              <a:gd name="T86" fmla="*/ 25 w 2140"/>
              <a:gd name="T87" fmla="*/ 15 h 1896"/>
              <a:gd name="T88" fmla="*/ 29 w 2140"/>
              <a:gd name="T89" fmla="*/ 16 h 1896"/>
              <a:gd name="T90" fmla="*/ 16 w 2140"/>
              <a:gd name="T91" fmla="*/ 29 h 1896"/>
              <a:gd name="T92" fmla="*/ 15 w 2140"/>
              <a:gd name="T93" fmla="*/ 25 h 1896"/>
              <a:gd name="T94" fmla="*/ 2126 w 2140"/>
              <a:gd name="T95" fmla="*/ 25 h 1896"/>
              <a:gd name="T96" fmla="*/ 2125 w 2140"/>
              <a:gd name="T97" fmla="*/ 29 h 1896"/>
              <a:gd name="T98" fmla="*/ 2112 w 2140"/>
              <a:gd name="T99" fmla="*/ 16 h 1896"/>
              <a:gd name="T100" fmla="*/ 2115 w 2140"/>
              <a:gd name="T101" fmla="*/ 15 h 1896"/>
              <a:gd name="T102" fmla="*/ 2115 w 2140"/>
              <a:gd name="T103" fmla="*/ 1882 h 1896"/>
              <a:gd name="T104" fmla="*/ 2112 w 2140"/>
              <a:gd name="T105" fmla="*/ 1881 h 1896"/>
              <a:gd name="T106" fmla="*/ 2125 w 2140"/>
              <a:gd name="T107" fmla="*/ 1868 h 1896"/>
              <a:gd name="T108" fmla="*/ 2126 w 2140"/>
              <a:gd name="T109" fmla="*/ 1871 h 1896"/>
              <a:gd name="T110" fmla="*/ 15 w 2140"/>
              <a:gd name="T111" fmla="*/ 1871 h 1896"/>
              <a:gd name="T112" fmla="*/ 16 w 2140"/>
              <a:gd name="T113" fmla="*/ 1868 h 1896"/>
              <a:gd name="T114" fmla="*/ 29 w 2140"/>
              <a:gd name="T115" fmla="*/ 1881 h 1896"/>
              <a:gd name="T116" fmla="*/ 25 w 2140"/>
              <a:gd name="T117" fmla="*/ 1882 h 1896"/>
              <a:gd name="T118" fmla="*/ 25 w 2140"/>
              <a:gd name="T119" fmla="*/ 15 h 18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140" h="1896">
                <a:moveTo>
                  <a:pt x="0" y="2"/>
                </a:moveTo>
                <a:cubicBezTo>
                  <a:pt x="0" y="1"/>
                  <a:pt x="1" y="0"/>
                  <a:pt x="2" y="0"/>
                </a:cubicBezTo>
                <a:lnTo>
                  <a:pt x="2138" y="0"/>
                </a:lnTo>
                <a:cubicBezTo>
                  <a:pt x="2140" y="0"/>
                  <a:pt x="2140" y="1"/>
                  <a:pt x="2140" y="2"/>
                </a:cubicBezTo>
                <a:lnTo>
                  <a:pt x="2140" y="1894"/>
                </a:lnTo>
                <a:cubicBezTo>
                  <a:pt x="2140" y="1896"/>
                  <a:pt x="2140" y="1896"/>
                  <a:pt x="2138" y="1896"/>
                </a:cubicBezTo>
                <a:lnTo>
                  <a:pt x="2" y="1896"/>
                </a:lnTo>
                <a:cubicBezTo>
                  <a:pt x="1" y="1896"/>
                  <a:pt x="0" y="1896"/>
                  <a:pt x="0" y="1894"/>
                </a:cubicBezTo>
                <a:lnTo>
                  <a:pt x="0" y="2"/>
                </a:lnTo>
                <a:close/>
                <a:moveTo>
                  <a:pt x="4" y="1894"/>
                </a:moveTo>
                <a:lnTo>
                  <a:pt x="2" y="1892"/>
                </a:lnTo>
                <a:lnTo>
                  <a:pt x="2138" y="1892"/>
                </a:lnTo>
                <a:lnTo>
                  <a:pt x="2136" y="1894"/>
                </a:lnTo>
                <a:lnTo>
                  <a:pt x="2136" y="2"/>
                </a:lnTo>
                <a:lnTo>
                  <a:pt x="2138" y="4"/>
                </a:lnTo>
                <a:lnTo>
                  <a:pt x="2" y="4"/>
                </a:lnTo>
                <a:lnTo>
                  <a:pt x="4" y="2"/>
                </a:lnTo>
                <a:lnTo>
                  <a:pt x="4" y="1894"/>
                </a:lnTo>
                <a:close/>
                <a:moveTo>
                  <a:pt x="29" y="1882"/>
                </a:moveTo>
                <a:cubicBezTo>
                  <a:pt x="29" y="1883"/>
                  <a:pt x="29" y="1884"/>
                  <a:pt x="28" y="1884"/>
                </a:cubicBezTo>
                <a:cubicBezTo>
                  <a:pt x="27" y="1884"/>
                  <a:pt x="27" y="1884"/>
                  <a:pt x="26" y="1883"/>
                </a:cubicBezTo>
                <a:lnTo>
                  <a:pt x="14" y="1871"/>
                </a:lnTo>
                <a:cubicBezTo>
                  <a:pt x="13" y="1870"/>
                  <a:pt x="13" y="1869"/>
                  <a:pt x="13" y="1869"/>
                </a:cubicBezTo>
                <a:cubicBezTo>
                  <a:pt x="13" y="1868"/>
                  <a:pt x="14" y="1867"/>
                  <a:pt x="15" y="1867"/>
                </a:cubicBezTo>
                <a:lnTo>
                  <a:pt x="2126" y="1867"/>
                </a:lnTo>
                <a:cubicBezTo>
                  <a:pt x="2127" y="1867"/>
                  <a:pt x="2128" y="1868"/>
                  <a:pt x="2128" y="1869"/>
                </a:cubicBezTo>
                <a:cubicBezTo>
                  <a:pt x="2128" y="1869"/>
                  <a:pt x="2128" y="1870"/>
                  <a:pt x="2127" y="1871"/>
                </a:cubicBezTo>
                <a:lnTo>
                  <a:pt x="2115" y="1883"/>
                </a:lnTo>
                <a:cubicBezTo>
                  <a:pt x="2114" y="1884"/>
                  <a:pt x="2113" y="1884"/>
                  <a:pt x="2113" y="1884"/>
                </a:cubicBezTo>
                <a:cubicBezTo>
                  <a:pt x="2112" y="1884"/>
                  <a:pt x="2111" y="1883"/>
                  <a:pt x="2111" y="1882"/>
                </a:cubicBezTo>
                <a:lnTo>
                  <a:pt x="2111" y="15"/>
                </a:lnTo>
                <a:cubicBezTo>
                  <a:pt x="2111" y="14"/>
                  <a:pt x="2112" y="13"/>
                  <a:pt x="2113" y="13"/>
                </a:cubicBezTo>
                <a:cubicBezTo>
                  <a:pt x="2113" y="13"/>
                  <a:pt x="2114" y="13"/>
                  <a:pt x="2115" y="14"/>
                </a:cubicBezTo>
                <a:lnTo>
                  <a:pt x="2127" y="26"/>
                </a:lnTo>
                <a:cubicBezTo>
                  <a:pt x="2128" y="27"/>
                  <a:pt x="2128" y="27"/>
                  <a:pt x="2128" y="28"/>
                </a:cubicBezTo>
                <a:cubicBezTo>
                  <a:pt x="2128" y="29"/>
                  <a:pt x="2127" y="29"/>
                  <a:pt x="2126" y="29"/>
                </a:cubicBezTo>
                <a:lnTo>
                  <a:pt x="15" y="29"/>
                </a:lnTo>
                <a:cubicBezTo>
                  <a:pt x="14" y="29"/>
                  <a:pt x="13" y="29"/>
                  <a:pt x="13" y="28"/>
                </a:cubicBezTo>
                <a:cubicBezTo>
                  <a:pt x="13" y="27"/>
                  <a:pt x="13" y="27"/>
                  <a:pt x="14" y="26"/>
                </a:cubicBezTo>
                <a:lnTo>
                  <a:pt x="26" y="14"/>
                </a:lnTo>
                <a:cubicBezTo>
                  <a:pt x="27" y="13"/>
                  <a:pt x="27" y="13"/>
                  <a:pt x="28" y="13"/>
                </a:cubicBezTo>
                <a:cubicBezTo>
                  <a:pt x="29" y="13"/>
                  <a:pt x="29" y="14"/>
                  <a:pt x="29" y="15"/>
                </a:cubicBezTo>
                <a:lnTo>
                  <a:pt x="29" y="1882"/>
                </a:lnTo>
                <a:close/>
                <a:moveTo>
                  <a:pt x="25" y="15"/>
                </a:moveTo>
                <a:lnTo>
                  <a:pt x="29" y="16"/>
                </a:lnTo>
                <a:lnTo>
                  <a:pt x="16" y="29"/>
                </a:lnTo>
                <a:lnTo>
                  <a:pt x="15" y="25"/>
                </a:lnTo>
                <a:lnTo>
                  <a:pt x="2126" y="25"/>
                </a:lnTo>
                <a:lnTo>
                  <a:pt x="2125" y="29"/>
                </a:lnTo>
                <a:lnTo>
                  <a:pt x="2112" y="16"/>
                </a:lnTo>
                <a:lnTo>
                  <a:pt x="2115" y="15"/>
                </a:lnTo>
                <a:lnTo>
                  <a:pt x="2115" y="1882"/>
                </a:lnTo>
                <a:lnTo>
                  <a:pt x="2112" y="1881"/>
                </a:lnTo>
                <a:lnTo>
                  <a:pt x="2125" y="1868"/>
                </a:lnTo>
                <a:lnTo>
                  <a:pt x="2126" y="1871"/>
                </a:lnTo>
                <a:lnTo>
                  <a:pt x="15" y="1871"/>
                </a:lnTo>
                <a:lnTo>
                  <a:pt x="16" y="1868"/>
                </a:lnTo>
                <a:lnTo>
                  <a:pt x="29" y="1881"/>
                </a:lnTo>
                <a:lnTo>
                  <a:pt x="25" y="1882"/>
                </a:lnTo>
                <a:lnTo>
                  <a:pt x="25" y="15"/>
                </a:lnTo>
                <a:close/>
              </a:path>
            </a:pathLst>
          </a:custGeom>
          <a:solidFill>
            <a:srgbClr val="0B87D6"/>
          </a:solidFill>
          <a:ln w="0" cap="flat">
            <a:solidFill>
              <a:srgbClr val="0B87D6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0" name="Freeform 63"/>
          <p:cNvSpPr>
            <a:spLocks noEditPoints="1"/>
          </p:cNvSpPr>
          <p:nvPr/>
        </p:nvSpPr>
        <p:spPr bwMode="auto">
          <a:xfrm>
            <a:off x="7454900" y="2513013"/>
            <a:ext cx="244475" cy="555625"/>
          </a:xfrm>
          <a:custGeom>
            <a:avLst/>
            <a:gdLst>
              <a:gd name="T0" fmla="*/ 0 w 154"/>
              <a:gd name="T1" fmla="*/ 0 h 350"/>
              <a:gd name="T2" fmla="*/ 81 w 154"/>
              <a:gd name="T3" fmla="*/ 0 h 350"/>
              <a:gd name="T4" fmla="*/ 81 w 154"/>
              <a:gd name="T5" fmla="*/ 326 h 350"/>
              <a:gd name="T6" fmla="*/ 78 w 154"/>
              <a:gd name="T7" fmla="*/ 322 h 350"/>
              <a:gd name="T8" fmla="*/ 114 w 154"/>
              <a:gd name="T9" fmla="*/ 322 h 350"/>
              <a:gd name="T10" fmla="*/ 114 w 154"/>
              <a:gd name="T11" fmla="*/ 329 h 350"/>
              <a:gd name="T12" fmla="*/ 74 w 154"/>
              <a:gd name="T13" fmla="*/ 329 h 350"/>
              <a:gd name="T14" fmla="*/ 74 w 154"/>
              <a:gd name="T15" fmla="*/ 4 h 350"/>
              <a:gd name="T16" fmla="*/ 78 w 154"/>
              <a:gd name="T17" fmla="*/ 8 h 350"/>
              <a:gd name="T18" fmla="*/ 0 w 154"/>
              <a:gd name="T19" fmla="*/ 8 h 350"/>
              <a:gd name="T20" fmla="*/ 0 w 154"/>
              <a:gd name="T21" fmla="*/ 0 h 350"/>
              <a:gd name="T22" fmla="*/ 106 w 154"/>
              <a:gd name="T23" fmla="*/ 302 h 350"/>
              <a:gd name="T24" fmla="*/ 154 w 154"/>
              <a:gd name="T25" fmla="*/ 326 h 350"/>
              <a:gd name="T26" fmla="*/ 106 w 154"/>
              <a:gd name="T27" fmla="*/ 350 h 350"/>
              <a:gd name="T28" fmla="*/ 106 w 154"/>
              <a:gd name="T29" fmla="*/ 302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4" h="350">
                <a:moveTo>
                  <a:pt x="0" y="0"/>
                </a:moveTo>
                <a:lnTo>
                  <a:pt x="81" y="0"/>
                </a:lnTo>
                <a:lnTo>
                  <a:pt x="81" y="326"/>
                </a:lnTo>
                <a:lnTo>
                  <a:pt x="78" y="322"/>
                </a:lnTo>
                <a:lnTo>
                  <a:pt x="114" y="322"/>
                </a:lnTo>
                <a:lnTo>
                  <a:pt x="114" y="329"/>
                </a:lnTo>
                <a:lnTo>
                  <a:pt x="74" y="329"/>
                </a:lnTo>
                <a:lnTo>
                  <a:pt x="74" y="4"/>
                </a:lnTo>
                <a:lnTo>
                  <a:pt x="78" y="8"/>
                </a:lnTo>
                <a:lnTo>
                  <a:pt x="0" y="8"/>
                </a:lnTo>
                <a:lnTo>
                  <a:pt x="0" y="0"/>
                </a:lnTo>
                <a:close/>
                <a:moveTo>
                  <a:pt x="106" y="302"/>
                </a:moveTo>
                <a:lnTo>
                  <a:pt x="154" y="326"/>
                </a:lnTo>
                <a:lnTo>
                  <a:pt x="106" y="350"/>
                </a:lnTo>
                <a:lnTo>
                  <a:pt x="106" y="302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" name="Freeform 64"/>
          <p:cNvSpPr>
            <a:spLocks noEditPoints="1"/>
          </p:cNvSpPr>
          <p:nvPr/>
        </p:nvSpPr>
        <p:spPr bwMode="auto">
          <a:xfrm>
            <a:off x="7453313" y="2511425"/>
            <a:ext cx="246062" cy="558800"/>
          </a:xfrm>
          <a:custGeom>
            <a:avLst/>
            <a:gdLst>
              <a:gd name="T0" fmla="*/ 0 w 644"/>
              <a:gd name="T1" fmla="*/ 2 h 1465"/>
              <a:gd name="T2" fmla="*/ 2 w 644"/>
              <a:gd name="T3" fmla="*/ 0 h 1465"/>
              <a:gd name="T4" fmla="*/ 339 w 644"/>
              <a:gd name="T5" fmla="*/ 0 h 1465"/>
              <a:gd name="T6" fmla="*/ 341 w 644"/>
              <a:gd name="T7" fmla="*/ 2 h 1465"/>
              <a:gd name="T8" fmla="*/ 341 w 644"/>
              <a:gd name="T9" fmla="*/ 1363 h 1465"/>
              <a:gd name="T10" fmla="*/ 340 w 644"/>
              <a:gd name="T11" fmla="*/ 1365 h 1465"/>
              <a:gd name="T12" fmla="*/ 337 w 644"/>
              <a:gd name="T13" fmla="*/ 1364 h 1465"/>
              <a:gd name="T14" fmla="*/ 325 w 644"/>
              <a:gd name="T15" fmla="*/ 1347 h 1465"/>
              <a:gd name="T16" fmla="*/ 325 w 644"/>
              <a:gd name="T17" fmla="*/ 1345 h 1465"/>
              <a:gd name="T18" fmla="*/ 327 w 644"/>
              <a:gd name="T19" fmla="*/ 1344 h 1465"/>
              <a:gd name="T20" fmla="*/ 476 w 644"/>
              <a:gd name="T21" fmla="*/ 1344 h 1465"/>
              <a:gd name="T22" fmla="*/ 478 w 644"/>
              <a:gd name="T23" fmla="*/ 1346 h 1465"/>
              <a:gd name="T24" fmla="*/ 478 w 644"/>
              <a:gd name="T25" fmla="*/ 1375 h 1465"/>
              <a:gd name="T26" fmla="*/ 476 w 644"/>
              <a:gd name="T27" fmla="*/ 1377 h 1465"/>
              <a:gd name="T28" fmla="*/ 310 w 644"/>
              <a:gd name="T29" fmla="*/ 1377 h 1465"/>
              <a:gd name="T30" fmla="*/ 308 w 644"/>
              <a:gd name="T31" fmla="*/ 1375 h 1465"/>
              <a:gd name="T32" fmla="*/ 308 w 644"/>
              <a:gd name="T33" fmla="*/ 19 h 1465"/>
              <a:gd name="T34" fmla="*/ 309 w 644"/>
              <a:gd name="T35" fmla="*/ 17 h 1465"/>
              <a:gd name="T36" fmla="*/ 311 w 644"/>
              <a:gd name="T37" fmla="*/ 18 h 1465"/>
              <a:gd name="T38" fmla="*/ 328 w 644"/>
              <a:gd name="T39" fmla="*/ 34 h 1465"/>
              <a:gd name="T40" fmla="*/ 328 w 644"/>
              <a:gd name="T41" fmla="*/ 37 h 1465"/>
              <a:gd name="T42" fmla="*/ 327 w 644"/>
              <a:gd name="T43" fmla="*/ 38 h 1465"/>
              <a:gd name="T44" fmla="*/ 2 w 644"/>
              <a:gd name="T45" fmla="*/ 38 h 1465"/>
              <a:gd name="T46" fmla="*/ 0 w 644"/>
              <a:gd name="T47" fmla="*/ 36 h 1465"/>
              <a:gd name="T48" fmla="*/ 0 w 644"/>
              <a:gd name="T49" fmla="*/ 2 h 1465"/>
              <a:gd name="T50" fmla="*/ 4 w 644"/>
              <a:gd name="T51" fmla="*/ 36 h 1465"/>
              <a:gd name="T52" fmla="*/ 2 w 644"/>
              <a:gd name="T53" fmla="*/ 34 h 1465"/>
              <a:gd name="T54" fmla="*/ 327 w 644"/>
              <a:gd name="T55" fmla="*/ 34 h 1465"/>
              <a:gd name="T56" fmla="*/ 325 w 644"/>
              <a:gd name="T57" fmla="*/ 37 h 1465"/>
              <a:gd name="T58" fmla="*/ 309 w 644"/>
              <a:gd name="T59" fmla="*/ 21 h 1465"/>
              <a:gd name="T60" fmla="*/ 312 w 644"/>
              <a:gd name="T61" fmla="*/ 19 h 1465"/>
              <a:gd name="T62" fmla="*/ 312 w 644"/>
              <a:gd name="T63" fmla="*/ 1375 h 1465"/>
              <a:gd name="T64" fmla="*/ 310 w 644"/>
              <a:gd name="T65" fmla="*/ 1373 h 1465"/>
              <a:gd name="T66" fmla="*/ 476 w 644"/>
              <a:gd name="T67" fmla="*/ 1373 h 1465"/>
              <a:gd name="T68" fmla="*/ 474 w 644"/>
              <a:gd name="T69" fmla="*/ 1375 h 1465"/>
              <a:gd name="T70" fmla="*/ 474 w 644"/>
              <a:gd name="T71" fmla="*/ 1346 h 1465"/>
              <a:gd name="T72" fmla="*/ 476 w 644"/>
              <a:gd name="T73" fmla="*/ 1348 h 1465"/>
              <a:gd name="T74" fmla="*/ 327 w 644"/>
              <a:gd name="T75" fmla="*/ 1348 h 1465"/>
              <a:gd name="T76" fmla="*/ 328 w 644"/>
              <a:gd name="T77" fmla="*/ 1345 h 1465"/>
              <a:gd name="T78" fmla="*/ 341 w 644"/>
              <a:gd name="T79" fmla="*/ 1361 h 1465"/>
              <a:gd name="T80" fmla="*/ 337 w 644"/>
              <a:gd name="T81" fmla="*/ 1363 h 1465"/>
              <a:gd name="T82" fmla="*/ 337 w 644"/>
              <a:gd name="T83" fmla="*/ 2 h 1465"/>
              <a:gd name="T84" fmla="*/ 339 w 644"/>
              <a:gd name="T85" fmla="*/ 4 h 1465"/>
              <a:gd name="T86" fmla="*/ 2 w 644"/>
              <a:gd name="T87" fmla="*/ 4 h 1465"/>
              <a:gd name="T88" fmla="*/ 4 w 644"/>
              <a:gd name="T89" fmla="*/ 2 h 1465"/>
              <a:gd name="T90" fmla="*/ 4 w 644"/>
              <a:gd name="T91" fmla="*/ 36 h 1465"/>
              <a:gd name="T92" fmla="*/ 441 w 644"/>
              <a:gd name="T93" fmla="*/ 1263 h 1465"/>
              <a:gd name="T94" fmla="*/ 442 w 644"/>
              <a:gd name="T95" fmla="*/ 1261 h 1465"/>
              <a:gd name="T96" fmla="*/ 444 w 644"/>
              <a:gd name="T97" fmla="*/ 1261 h 1465"/>
              <a:gd name="T98" fmla="*/ 643 w 644"/>
              <a:gd name="T99" fmla="*/ 1361 h 1465"/>
              <a:gd name="T100" fmla="*/ 644 w 644"/>
              <a:gd name="T101" fmla="*/ 1363 h 1465"/>
              <a:gd name="T102" fmla="*/ 643 w 644"/>
              <a:gd name="T103" fmla="*/ 1364 h 1465"/>
              <a:gd name="T104" fmla="*/ 444 w 644"/>
              <a:gd name="T105" fmla="*/ 1464 h 1465"/>
              <a:gd name="T106" fmla="*/ 442 w 644"/>
              <a:gd name="T107" fmla="*/ 1464 h 1465"/>
              <a:gd name="T108" fmla="*/ 441 w 644"/>
              <a:gd name="T109" fmla="*/ 1462 h 1465"/>
              <a:gd name="T110" fmla="*/ 441 w 644"/>
              <a:gd name="T111" fmla="*/ 1263 h 1465"/>
              <a:gd name="T112" fmla="*/ 445 w 644"/>
              <a:gd name="T113" fmla="*/ 1462 h 1465"/>
              <a:gd name="T114" fmla="*/ 442 w 644"/>
              <a:gd name="T115" fmla="*/ 1461 h 1465"/>
              <a:gd name="T116" fmla="*/ 642 w 644"/>
              <a:gd name="T117" fmla="*/ 1361 h 1465"/>
              <a:gd name="T118" fmla="*/ 642 w 644"/>
              <a:gd name="T119" fmla="*/ 1364 h 1465"/>
              <a:gd name="T120" fmla="*/ 442 w 644"/>
              <a:gd name="T121" fmla="*/ 1265 h 1465"/>
              <a:gd name="T122" fmla="*/ 445 w 644"/>
              <a:gd name="T123" fmla="*/ 1263 h 1465"/>
              <a:gd name="T124" fmla="*/ 445 w 644"/>
              <a:gd name="T125" fmla="*/ 1462 h 14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4" h="1465">
                <a:moveTo>
                  <a:pt x="0" y="2"/>
                </a:moveTo>
                <a:cubicBezTo>
                  <a:pt x="0" y="1"/>
                  <a:pt x="1" y="0"/>
                  <a:pt x="2" y="0"/>
                </a:cubicBezTo>
                <a:lnTo>
                  <a:pt x="339" y="0"/>
                </a:lnTo>
                <a:cubicBezTo>
                  <a:pt x="340" y="0"/>
                  <a:pt x="341" y="1"/>
                  <a:pt x="341" y="2"/>
                </a:cubicBezTo>
                <a:lnTo>
                  <a:pt x="341" y="1363"/>
                </a:lnTo>
                <a:cubicBezTo>
                  <a:pt x="341" y="1364"/>
                  <a:pt x="341" y="1364"/>
                  <a:pt x="340" y="1365"/>
                </a:cubicBezTo>
                <a:cubicBezTo>
                  <a:pt x="339" y="1365"/>
                  <a:pt x="338" y="1365"/>
                  <a:pt x="337" y="1364"/>
                </a:cubicBezTo>
                <a:lnTo>
                  <a:pt x="325" y="1347"/>
                </a:lnTo>
                <a:cubicBezTo>
                  <a:pt x="325" y="1347"/>
                  <a:pt x="324" y="1346"/>
                  <a:pt x="325" y="1345"/>
                </a:cubicBezTo>
                <a:cubicBezTo>
                  <a:pt x="325" y="1344"/>
                  <a:pt x="326" y="1344"/>
                  <a:pt x="327" y="1344"/>
                </a:cubicBezTo>
                <a:lnTo>
                  <a:pt x="476" y="1344"/>
                </a:lnTo>
                <a:cubicBezTo>
                  <a:pt x="477" y="1344"/>
                  <a:pt x="478" y="1345"/>
                  <a:pt x="478" y="1346"/>
                </a:cubicBezTo>
                <a:lnTo>
                  <a:pt x="478" y="1375"/>
                </a:lnTo>
                <a:cubicBezTo>
                  <a:pt x="478" y="1376"/>
                  <a:pt x="477" y="1377"/>
                  <a:pt x="476" y="1377"/>
                </a:cubicBezTo>
                <a:lnTo>
                  <a:pt x="310" y="1377"/>
                </a:lnTo>
                <a:cubicBezTo>
                  <a:pt x="309" y="1377"/>
                  <a:pt x="308" y="1376"/>
                  <a:pt x="308" y="1375"/>
                </a:cubicBezTo>
                <a:lnTo>
                  <a:pt x="308" y="19"/>
                </a:lnTo>
                <a:cubicBezTo>
                  <a:pt x="308" y="18"/>
                  <a:pt x="308" y="18"/>
                  <a:pt x="309" y="17"/>
                </a:cubicBezTo>
                <a:cubicBezTo>
                  <a:pt x="310" y="17"/>
                  <a:pt x="311" y="17"/>
                  <a:pt x="311" y="18"/>
                </a:cubicBezTo>
                <a:lnTo>
                  <a:pt x="328" y="34"/>
                </a:lnTo>
                <a:cubicBezTo>
                  <a:pt x="329" y="35"/>
                  <a:pt x="329" y="36"/>
                  <a:pt x="328" y="37"/>
                </a:cubicBezTo>
                <a:cubicBezTo>
                  <a:pt x="328" y="37"/>
                  <a:pt x="327" y="38"/>
                  <a:pt x="327" y="38"/>
                </a:cubicBezTo>
                <a:lnTo>
                  <a:pt x="2" y="38"/>
                </a:lnTo>
                <a:cubicBezTo>
                  <a:pt x="1" y="38"/>
                  <a:pt x="0" y="37"/>
                  <a:pt x="0" y="36"/>
                </a:cubicBezTo>
                <a:lnTo>
                  <a:pt x="0" y="2"/>
                </a:lnTo>
                <a:close/>
                <a:moveTo>
                  <a:pt x="4" y="36"/>
                </a:moveTo>
                <a:lnTo>
                  <a:pt x="2" y="34"/>
                </a:lnTo>
                <a:lnTo>
                  <a:pt x="327" y="34"/>
                </a:lnTo>
                <a:lnTo>
                  <a:pt x="325" y="37"/>
                </a:lnTo>
                <a:lnTo>
                  <a:pt x="309" y="21"/>
                </a:lnTo>
                <a:lnTo>
                  <a:pt x="312" y="19"/>
                </a:lnTo>
                <a:lnTo>
                  <a:pt x="312" y="1375"/>
                </a:lnTo>
                <a:lnTo>
                  <a:pt x="310" y="1373"/>
                </a:lnTo>
                <a:lnTo>
                  <a:pt x="476" y="1373"/>
                </a:lnTo>
                <a:lnTo>
                  <a:pt x="474" y="1375"/>
                </a:lnTo>
                <a:lnTo>
                  <a:pt x="474" y="1346"/>
                </a:lnTo>
                <a:lnTo>
                  <a:pt x="476" y="1348"/>
                </a:lnTo>
                <a:lnTo>
                  <a:pt x="327" y="1348"/>
                </a:lnTo>
                <a:lnTo>
                  <a:pt x="328" y="1345"/>
                </a:lnTo>
                <a:lnTo>
                  <a:pt x="341" y="1361"/>
                </a:lnTo>
                <a:lnTo>
                  <a:pt x="337" y="1363"/>
                </a:lnTo>
                <a:lnTo>
                  <a:pt x="337" y="2"/>
                </a:lnTo>
                <a:lnTo>
                  <a:pt x="339" y="4"/>
                </a:lnTo>
                <a:lnTo>
                  <a:pt x="2" y="4"/>
                </a:lnTo>
                <a:lnTo>
                  <a:pt x="4" y="2"/>
                </a:lnTo>
                <a:lnTo>
                  <a:pt x="4" y="36"/>
                </a:lnTo>
                <a:close/>
                <a:moveTo>
                  <a:pt x="441" y="1263"/>
                </a:moveTo>
                <a:cubicBezTo>
                  <a:pt x="441" y="1262"/>
                  <a:pt x="441" y="1261"/>
                  <a:pt x="442" y="1261"/>
                </a:cubicBezTo>
                <a:cubicBezTo>
                  <a:pt x="443" y="1261"/>
                  <a:pt x="443" y="1261"/>
                  <a:pt x="444" y="1261"/>
                </a:cubicBezTo>
                <a:lnTo>
                  <a:pt x="643" y="1361"/>
                </a:lnTo>
                <a:cubicBezTo>
                  <a:pt x="644" y="1361"/>
                  <a:pt x="644" y="1362"/>
                  <a:pt x="644" y="1363"/>
                </a:cubicBezTo>
                <a:cubicBezTo>
                  <a:pt x="644" y="1363"/>
                  <a:pt x="644" y="1364"/>
                  <a:pt x="643" y="1364"/>
                </a:cubicBezTo>
                <a:lnTo>
                  <a:pt x="444" y="1464"/>
                </a:lnTo>
                <a:cubicBezTo>
                  <a:pt x="443" y="1465"/>
                  <a:pt x="443" y="1465"/>
                  <a:pt x="442" y="1464"/>
                </a:cubicBezTo>
                <a:cubicBezTo>
                  <a:pt x="441" y="1464"/>
                  <a:pt x="441" y="1463"/>
                  <a:pt x="441" y="1462"/>
                </a:cubicBezTo>
                <a:lnTo>
                  <a:pt x="441" y="1263"/>
                </a:lnTo>
                <a:close/>
                <a:moveTo>
                  <a:pt x="445" y="1462"/>
                </a:moveTo>
                <a:lnTo>
                  <a:pt x="442" y="1461"/>
                </a:lnTo>
                <a:lnTo>
                  <a:pt x="642" y="1361"/>
                </a:lnTo>
                <a:lnTo>
                  <a:pt x="642" y="1364"/>
                </a:lnTo>
                <a:lnTo>
                  <a:pt x="442" y="1265"/>
                </a:lnTo>
                <a:lnTo>
                  <a:pt x="445" y="1263"/>
                </a:lnTo>
                <a:lnTo>
                  <a:pt x="445" y="1462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2" name="Freeform 65"/>
          <p:cNvSpPr>
            <a:spLocks noEditPoints="1"/>
          </p:cNvSpPr>
          <p:nvPr/>
        </p:nvSpPr>
        <p:spPr bwMode="auto">
          <a:xfrm>
            <a:off x="7480300" y="2990850"/>
            <a:ext cx="219075" cy="550862"/>
          </a:xfrm>
          <a:custGeom>
            <a:avLst/>
            <a:gdLst>
              <a:gd name="T0" fmla="*/ 0 w 138"/>
              <a:gd name="T1" fmla="*/ 347 h 347"/>
              <a:gd name="T2" fmla="*/ 64 w 138"/>
              <a:gd name="T3" fmla="*/ 347 h 347"/>
              <a:gd name="T4" fmla="*/ 64 w 138"/>
              <a:gd name="T5" fmla="*/ 24 h 347"/>
              <a:gd name="T6" fmla="*/ 60 w 138"/>
              <a:gd name="T7" fmla="*/ 28 h 347"/>
              <a:gd name="T8" fmla="*/ 99 w 138"/>
              <a:gd name="T9" fmla="*/ 28 h 347"/>
              <a:gd name="T10" fmla="*/ 99 w 138"/>
              <a:gd name="T11" fmla="*/ 21 h 347"/>
              <a:gd name="T12" fmla="*/ 55 w 138"/>
              <a:gd name="T13" fmla="*/ 21 h 347"/>
              <a:gd name="T14" fmla="*/ 55 w 138"/>
              <a:gd name="T15" fmla="*/ 344 h 347"/>
              <a:gd name="T16" fmla="*/ 60 w 138"/>
              <a:gd name="T17" fmla="*/ 339 h 347"/>
              <a:gd name="T18" fmla="*/ 0 w 138"/>
              <a:gd name="T19" fmla="*/ 339 h 347"/>
              <a:gd name="T20" fmla="*/ 0 w 138"/>
              <a:gd name="T21" fmla="*/ 347 h 347"/>
              <a:gd name="T22" fmla="*/ 90 w 138"/>
              <a:gd name="T23" fmla="*/ 48 h 347"/>
              <a:gd name="T24" fmla="*/ 138 w 138"/>
              <a:gd name="T25" fmla="*/ 24 h 347"/>
              <a:gd name="T26" fmla="*/ 90 w 138"/>
              <a:gd name="T27" fmla="*/ 0 h 347"/>
              <a:gd name="T28" fmla="*/ 90 w 138"/>
              <a:gd name="T29" fmla="*/ 48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8" h="347">
                <a:moveTo>
                  <a:pt x="0" y="347"/>
                </a:moveTo>
                <a:lnTo>
                  <a:pt x="64" y="347"/>
                </a:lnTo>
                <a:lnTo>
                  <a:pt x="64" y="24"/>
                </a:lnTo>
                <a:lnTo>
                  <a:pt x="60" y="28"/>
                </a:lnTo>
                <a:lnTo>
                  <a:pt x="99" y="28"/>
                </a:lnTo>
                <a:lnTo>
                  <a:pt x="99" y="21"/>
                </a:lnTo>
                <a:lnTo>
                  <a:pt x="55" y="21"/>
                </a:lnTo>
                <a:lnTo>
                  <a:pt x="55" y="344"/>
                </a:lnTo>
                <a:lnTo>
                  <a:pt x="60" y="339"/>
                </a:lnTo>
                <a:lnTo>
                  <a:pt x="0" y="339"/>
                </a:lnTo>
                <a:lnTo>
                  <a:pt x="0" y="347"/>
                </a:lnTo>
                <a:close/>
                <a:moveTo>
                  <a:pt x="90" y="48"/>
                </a:moveTo>
                <a:lnTo>
                  <a:pt x="138" y="24"/>
                </a:lnTo>
                <a:lnTo>
                  <a:pt x="90" y="0"/>
                </a:lnTo>
                <a:lnTo>
                  <a:pt x="90" y="48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" name="Freeform 66"/>
          <p:cNvSpPr>
            <a:spLocks noEditPoints="1"/>
          </p:cNvSpPr>
          <p:nvPr/>
        </p:nvSpPr>
        <p:spPr bwMode="auto">
          <a:xfrm>
            <a:off x="7480300" y="2989263"/>
            <a:ext cx="219075" cy="554037"/>
          </a:xfrm>
          <a:custGeom>
            <a:avLst/>
            <a:gdLst>
              <a:gd name="T0" fmla="*/ 4 w 576"/>
              <a:gd name="T1" fmla="*/ 1450 h 1452"/>
              <a:gd name="T2" fmla="*/ 2 w 576"/>
              <a:gd name="T3" fmla="*/ 1448 h 1452"/>
              <a:gd name="T4" fmla="*/ 265 w 576"/>
              <a:gd name="T5" fmla="*/ 1448 h 1452"/>
              <a:gd name="T6" fmla="*/ 263 w 576"/>
              <a:gd name="T7" fmla="*/ 1450 h 1452"/>
              <a:gd name="T8" fmla="*/ 263 w 576"/>
              <a:gd name="T9" fmla="*/ 103 h 1452"/>
              <a:gd name="T10" fmla="*/ 267 w 576"/>
              <a:gd name="T11" fmla="*/ 104 h 1452"/>
              <a:gd name="T12" fmla="*/ 250 w 576"/>
              <a:gd name="T13" fmla="*/ 121 h 1452"/>
              <a:gd name="T14" fmla="*/ 249 w 576"/>
              <a:gd name="T15" fmla="*/ 117 h 1452"/>
              <a:gd name="T16" fmla="*/ 412 w 576"/>
              <a:gd name="T17" fmla="*/ 117 h 1452"/>
              <a:gd name="T18" fmla="*/ 410 w 576"/>
              <a:gd name="T19" fmla="*/ 119 h 1452"/>
              <a:gd name="T20" fmla="*/ 410 w 576"/>
              <a:gd name="T21" fmla="*/ 90 h 1452"/>
              <a:gd name="T22" fmla="*/ 412 w 576"/>
              <a:gd name="T23" fmla="*/ 92 h 1452"/>
              <a:gd name="T24" fmla="*/ 232 w 576"/>
              <a:gd name="T25" fmla="*/ 92 h 1452"/>
              <a:gd name="T26" fmla="*/ 234 w 576"/>
              <a:gd name="T27" fmla="*/ 90 h 1452"/>
              <a:gd name="T28" fmla="*/ 234 w 576"/>
              <a:gd name="T29" fmla="*/ 1434 h 1452"/>
              <a:gd name="T30" fmla="*/ 231 w 576"/>
              <a:gd name="T31" fmla="*/ 1432 h 1452"/>
              <a:gd name="T32" fmla="*/ 247 w 576"/>
              <a:gd name="T33" fmla="*/ 1416 h 1452"/>
              <a:gd name="T34" fmla="*/ 249 w 576"/>
              <a:gd name="T35" fmla="*/ 1419 h 1452"/>
              <a:gd name="T36" fmla="*/ 2 w 576"/>
              <a:gd name="T37" fmla="*/ 1419 h 1452"/>
              <a:gd name="T38" fmla="*/ 4 w 576"/>
              <a:gd name="T39" fmla="*/ 1417 h 1452"/>
              <a:gd name="T40" fmla="*/ 4 w 576"/>
              <a:gd name="T41" fmla="*/ 1450 h 1452"/>
              <a:gd name="T42" fmla="*/ 0 w 576"/>
              <a:gd name="T43" fmla="*/ 1417 h 1452"/>
              <a:gd name="T44" fmla="*/ 2 w 576"/>
              <a:gd name="T45" fmla="*/ 1415 h 1452"/>
              <a:gd name="T46" fmla="*/ 249 w 576"/>
              <a:gd name="T47" fmla="*/ 1415 h 1452"/>
              <a:gd name="T48" fmla="*/ 251 w 576"/>
              <a:gd name="T49" fmla="*/ 1416 h 1452"/>
              <a:gd name="T50" fmla="*/ 250 w 576"/>
              <a:gd name="T51" fmla="*/ 1418 h 1452"/>
              <a:gd name="T52" fmla="*/ 234 w 576"/>
              <a:gd name="T53" fmla="*/ 1435 h 1452"/>
              <a:gd name="T54" fmla="*/ 231 w 576"/>
              <a:gd name="T55" fmla="*/ 1436 h 1452"/>
              <a:gd name="T56" fmla="*/ 230 w 576"/>
              <a:gd name="T57" fmla="*/ 1434 h 1452"/>
              <a:gd name="T58" fmla="*/ 230 w 576"/>
              <a:gd name="T59" fmla="*/ 90 h 1452"/>
              <a:gd name="T60" fmla="*/ 232 w 576"/>
              <a:gd name="T61" fmla="*/ 88 h 1452"/>
              <a:gd name="T62" fmla="*/ 412 w 576"/>
              <a:gd name="T63" fmla="*/ 88 h 1452"/>
              <a:gd name="T64" fmla="*/ 414 w 576"/>
              <a:gd name="T65" fmla="*/ 90 h 1452"/>
              <a:gd name="T66" fmla="*/ 414 w 576"/>
              <a:gd name="T67" fmla="*/ 119 h 1452"/>
              <a:gd name="T68" fmla="*/ 412 w 576"/>
              <a:gd name="T69" fmla="*/ 121 h 1452"/>
              <a:gd name="T70" fmla="*/ 249 w 576"/>
              <a:gd name="T71" fmla="*/ 121 h 1452"/>
              <a:gd name="T72" fmla="*/ 247 w 576"/>
              <a:gd name="T73" fmla="*/ 120 h 1452"/>
              <a:gd name="T74" fmla="*/ 247 w 576"/>
              <a:gd name="T75" fmla="*/ 118 h 1452"/>
              <a:gd name="T76" fmla="*/ 264 w 576"/>
              <a:gd name="T77" fmla="*/ 101 h 1452"/>
              <a:gd name="T78" fmla="*/ 266 w 576"/>
              <a:gd name="T79" fmla="*/ 101 h 1452"/>
              <a:gd name="T80" fmla="*/ 268 w 576"/>
              <a:gd name="T81" fmla="*/ 103 h 1452"/>
              <a:gd name="T82" fmla="*/ 268 w 576"/>
              <a:gd name="T83" fmla="*/ 1450 h 1452"/>
              <a:gd name="T84" fmla="*/ 265 w 576"/>
              <a:gd name="T85" fmla="*/ 1452 h 1452"/>
              <a:gd name="T86" fmla="*/ 2 w 576"/>
              <a:gd name="T87" fmla="*/ 1452 h 1452"/>
              <a:gd name="T88" fmla="*/ 0 w 576"/>
              <a:gd name="T89" fmla="*/ 1450 h 1452"/>
              <a:gd name="T90" fmla="*/ 0 w 576"/>
              <a:gd name="T91" fmla="*/ 1417 h 1452"/>
              <a:gd name="T92" fmla="*/ 376 w 576"/>
              <a:gd name="T93" fmla="*/ 203 h 1452"/>
              <a:gd name="T94" fmla="*/ 373 w 576"/>
              <a:gd name="T95" fmla="*/ 201 h 1452"/>
              <a:gd name="T96" fmla="*/ 574 w 576"/>
              <a:gd name="T97" fmla="*/ 101 h 1452"/>
              <a:gd name="T98" fmla="*/ 574 w 576"/>
              <a:gd name="T99" fmla="*/ 104 h 1452"/>
              <a:gd name="T100" fmla="*/ 373 w 576"/>
              <a:gd name="T101" fmla="*/ 4 h 1452"/>
              <a:gd name="T102" fmla="*/ 376 w 576"/>
              <a:gd name="T103" fmla="*/ 2 h 1452"/>
              <a:gd name="T104" fmla="*/ 376 w 576"/>
              <a:gd name="T105" fmla="*/ 203 h 1452"/>
              <a:gd name="T106" fmla="*/ 372 w 576"/>
              <a:gd name="T107" fmla="*/ 2 h 1452"/>
              <a:gd name="T108" fmla="*/ 373 w 576"/>
              <a:gd name="T109" fmla="*/ 1 h 1452"/>
              <a:gd name="T110" fmla="*/ 375 w 576"/>
              <a:gd name="T111" fmla="*/ 1 h 1452"/>
              <a:gd name="T112" fmla="*/ 575 w 576"/>
              <a:gd name="T113" fmla="*/ 101 h 1452"/>
              <a:gd name="T114" fmla="*/ 576 w 576"/>
              <a:gd name="T115" fmla="*/ 103 h 1452"/>
              <a:gd name="T116" fmla="*/ 575 w 576"/>
              <a:gd name="T117" fmla="*/ 104 h 1452"/>
              <a:gd name="T118" fmla="*/ 375 w 576"/>
              <a:gd name="T119" fmla="*/ 205 h 1452"/>
              <a:gd name="T120" fmla="*/ 373 w 576"/>
              <a:gd name="T121" fmla="*/ 204 h 1452"/>
              <a:gd name="T122" fmla="*/ 372 w 576"/>
              <a:gd name="T123" fmla="*/ 203 h 1452"/>
              <a:gd name="T124" fmla="*/ 372 w 576"/>
              <a:gd name="T125" fmla="*/ 2 h 14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6" h="1452">
                <a:moveTo>
                  <a:pt x="4" y="1450"/>
                </a:moveTo>
                <a:lnTo>
                  <a:pt x="2" y="1448"/>
                </a:lnTo>
                <a:lnTo>
                  <a:pt x="265" y="1448"/>
                </a:lnTo>
                <a:lnTo>
                  <a:pt x="263" y="1450"/>
                </a:lnTo>
                <a:lnTo>
                  <a:pt x="263" y="103"/>
                </a:lnTo>
                <a:lnTo>
                  <a:pt x="267" y="104"/>
                </a:lnTo>
                <a:lnTo>
                  <a:pt x="250" y="121"/>
                </a:lnTo>
                <a:lnTo>
                  <a:pt x="249" y="117"/>
                </a:lnTo>
                <a:lnTo>
                  <a:pt x="412" y="117"/>
                </a:lnTo>
                <a:lnTo>
                  <a:pt x="410" y="119"/>
                </a:lnTo>
                <a:lnTo>
                  <a:pt x="410" y="90"/>
                </a:lnTo>
                <a:lnTo>
                  <a:pt x="412" y="92"/>
                </a:lnTo>
                <a:lnTo>
                  <a:pt x="232" y="92"/>
                </a:lnTo>
                <a:lnTo>
                  <a:pt x="234" y="90"/>
                </a:lnTo>
                <a:lnTo>
                  <a:pt x="234" y="1434"/>
                </a:lnTo>
                <a:lnTo>
                  <a:pt x="231" y="1432"/>
                </a:lnTo>
                <a:lnTo>
                  <a:pt x="247" y="1416"/>
                </a:lnTo>
                <a:lnTo>
                  <a:pt x="249" y="1419"/>
                </a:lnTo>
                <a:lnTo>
                  <a:pt x="2" y="1419"/>
                </a:lnTo>
                <a:lnTo>
                  <a:pt x="4" y="1417"/>
                </a:lnTo>
                <a:lnTo>
                  <a:pt x="4" y="1450"/>
                </a:lnTo>
                <a:close/>
                <a:moveTo>
                  <a:pt x="0" y="1417"/>
                </a:moveTo>
                <a:cubicBezTo>
                  <a:pt x="0" y="1416"/>
                  <a:pt x="1" y="1415"/>
                  <a:pt x="2" y="1415"/>
                </a:cubicBezTo>
                <a:lnTo>
                  <a:pt x="249" y="1415"/>
                </a:lnTo>
                <a:cubicBezTo>
                  <a:pt x="250" y="1415"/>
                  <a:pt x="250" y="1416"/>
                  <a:pt x="251" y="1416"/>
                </a:cubicBezTo>
                <a:cubicBezTo>
                  <a:pt x="251" y="1417"/>
                  <a:pt x="251" y="1418"/>
                  <a:pt x="250" y="1418"/>
                </a:cubicBezTo>
                <a:lnTo>
                  <a:pt x="234" y="1435"/>
                </a:lnTo>
                <a:cubicBezTo>
                  <a:pt x="233" y="1436"/>
                  <a:pt x="232" y="1436"/>
                  <a:pt x="231" y="1436"/>
                </a:cubicBezTo>
                <a:cubicBezTo>
                  <a:pt x="231" y="1435"/>
                  <a:pt x="230" y="1435"/>
                  <a:pt x="230" y="1434"/>
                </a:cubicBezTo>
                <a:lnTo>
                  <a:pt x="230" y="90"/>
                </a:lnTo>
                <a:cubicBezTo>
                  <a:pt x="230" y="89"/>
                  <a:pt x="231" y="88"/>
                  <a:pt x="232" y="88"/>
                </a:cubicBezTo>
                <a:lnTo>
                  <a:pt x="412" y="88"/>
                </a:lnTo>
                <a:cubicBezTo>
                  <a:pt x="413" y="88"/>
                  <a:pt x="414" y="89"/>
                  <a:pt x="414" y="90"/>
                </a:cubicBezTo>
                <a:lnTo>
                  <a:pt x="414" y="119"/>
                </a:lnTo>
                <a:cubicBezTo>
                  <a:pt x="414" y="120"/>
                  <a:pt x="413" y="121"/>
                  <a:pt x="412" y="121"/>
                </a:cubicBezTo>
                <a:lnTo>
                  <a:pt x="249" y="121"/>
                </a:lnTo>
                <a:cubicBezTo>
                  <a:pt x="248" y="121"/>
                  <a:pt x="247" y="121"/>
                  <a:pt x="247" y="120"/>
                </a:cubicBezTo>
                <a:cubicBezTo>
                  <a:pt x="247" y="119"/>
                  <a:pt x="247" y="118"/>
                  <a:pt x="247" y="118"/>
                </a:cubicBezTo>
                <a:lnTo>
                  <a:pt x="264" y="101"/>
                </a:lnTo>
                <a:cubicBezTo>
                  <a:pt x="265" y="101"/>
                  <a:pt x="266" y="100"/>
                  <a:pt x="266" y="101"/>
                </a:cubicBezTo>
                <a:cubicBezTo>
                  <a:pt x="267" y="101"/>
                  <a:pt x="268" y="102"/>
                  <a:pt x="268" y="103"/>
                </a:cubicBezTo>
                <a:lnTo>
                  <a:pt x="268" y="1450"/>
                </a:lnTo>
                <a:cubicBezTo>
                  <a:pt x="268" y="1452"/>
                  <a:pt x="267" y="1452"/>
                  <a:pt x="265" y="1452"/>
                </a:cubicBezTo>
                <a:lnTo>
                  <a:pt x="2" y="1452"/>
                </a:lnTo>
                <a:cubicBezTo>
                  <a:pt x="1" y="1452"/>
                  <a:pt x="0" y="1452"/>
                  <a:pt x="0" y="1450"/>
                </a:cubicBezTo>
                <a:lnTo>
                  <a:pt x="0" y="1417"/>
                </a:lnTo>
                <a:close/>
                <a:moveTo>
                  <a:pt x="376" y="203"/>
                </a:moveTo>
                <a:lnTo>
                  <a:pt x="373" y="201"/>
                </a:lnTo>
                <a:lnTo>
                  <a:pt x="574" y="101"/>
                </a:lnTo>
                <a:lnTo>
                  <a:pt x="574" y="104"/>
                </a:lnTo>
                <a:lnTo>
                  <a:pt x="373" y="4"/>
                </a:lnTo>
                <a:lnTo>
                  <a:pt x="376" y="2"/>
                </a:lnTo>
                <a:lnTo>
                  <a:pt x="376" y="203"/>
                </a:lnTo>
                <a:close/>
                <a:moveTo>
                  <a:pt x="372" y="2"/>
                </a:moveTo>
                <a:cubicBezTo>
                  <a:pt x="372" y="2"/>
                  <a:pt x="372" y="1"/>
                  <a:pt x="373" y="1"/>
                </a:cubicBezTo>
                <a:cubicBezTo>
                  <a:pt x="374" y="0"/>
                  <a:pt x="374" y="0"/>
                  <a:pt x="375" y="1"/>
                </a:cubicBezTo>
                <a:lnTo>
                  <a:pt x="575" y="101"/>
                </a:lnTo>
                <a:cubicBezTo>
                  <a:pt x="576" y="101"/>
                  <a:pt x="576" y="102"/>
                  <a:pt x="576" y="103"/>
                </a:cubicBezTo>
                <a:cubicBezTo>
                  <a:pt x="576" y="103"/>
                  <a:pt x="576" y="104"/>
                  <a:pt x="575" y="104"/>
                </a:cubicBezTo>
                <a:lnTo>
                  <a:pt x="375" y="205"/>
                </a:lnTo>
                <a:cubicBezTo>
                  <a:pt x="374" y="205"/>
                  <a:pt x="374" y="205"/>
                  <a:pt x="373" y="204"/>
                </a:cubicBezTo>
                <a:cubicBezTo>
                  <a:pt x="372" y="204"/>
                  <a:pt x="372" y="203"/>
                  <a:pt x="372" y="203"/>
                </a:cubicBezTo>
                <a:lnTo>
                  <a:pt x="372" y="2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4" name="Rectangle 67"/>
          <p:cNvSpPr>
            <a:spLocks noChangeArrowheads="1"/>
          </p:cNvSpPr>
          <p:nvPr/>
        </p:nvSpPr>
        <p:spPr bwMode="auto">
          <a:xfrm>
            <a:off x="8421688" y="2578100"/>
            <a:ext cx="1098550" cy="1025525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5" name="Freeform 68"/>
          <p:cNvSpPr>
            <a:spLocks/>
          </p:cNvSpPr>
          <p:nvPr/>
        </p:nvSpPr>
        <p:spPr bwMode="auto">
          <a:xfrm>
            <a:off x="9520238" y="2235200"/>
            <a:ext cx="341312" cy="1368425"/>
          </a:xfrm>
          <a:custGeom>
            <a:avLst/>
            <a:gdLst>
              <a:gd name="T0" fmla="*/ 0 w 215"/>
              <a:gd name="T1" fmla="*/ 217 h 862"/>
              <a:gd name="T2" fmla="*/ 215 w 215"/>
              <a:gd name="T3" fmla="*/ 0 h 862"/>
              <a:gd name="T4" fmla="*/ 215 w 215"/>
              <a:gd name="T5" fmla="*/ 648 h 862"/>
              <a:gd name="T6" fmla="*/ 0 w 215"/>
              <a:gd name="T7" fmla="*/ 862 h 862"/>
              <a:gd name="T8" fmla="*/ 0 w 215"/>
              <a:gd name="T9" fmla="*/ 217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5" h="862">
                <a:moveTo>
                  <a:pt x="0" y="217"/>
                </a:moveTo>
                <a:lnTo>
                  <a:pt x="215" y="0"/>
                </a:lnTo>
                <a:lnTo>
                  <a:pt x="215" y="648"/>
                </a:lnTo>
                <a:lnTo>
                  <a:pt x="0" y="862"/>
                </a:lnTo>
                <a:lnTo>
                  <a:pt x="0" y="217"/>
                </a:lnTo>
                <a:close/>
              </a:path>
            </a:pathLst>
          </a:custGeom>
          <a:solidFill>
            <a:srgbClr val="CDCDC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6" name="Freeform 69"/>
          <p:cNvSpPr>
            <a:spLocks/>
          </p:cNvSpPr>
          <p:nvPr/>
        </p:nvSpPr>
        <p:spPr bwMode="auto">
          <a:xfrm>
            <a:off x="8421688" y="2235200"/>
            <a:ext cx="1439862" cy="342900"/>
          </a:xfrm>
          <a:custGeom>
            <a:avLst/>
            <a:gdLst>
              <a:gd name="T0" fmla="*/ 0 w 907"/>
              <a:gd name="T1" fmla="*/ 216 h 216"/>
              <a:gd name="T2" fmla="*/ 216 w 907"/>
              <a:gd name="T3" fmla="*/ 0 h 216"/>
              <a:gd name="T4" fmla="*/ 907 w 907"/>
              <a:gd name="T5" fmla="*/ 0 h 216"/>
              <a:gd name="T6" fmla="*/ 692 w 907"/>
              <a:gd name="T7" fmla="*/ 216 h 216"/>
              <a:gd name="T8" fmla="*/ 0 w 907"/>
              <a:gd name="T9" fmla="*/ 216 h 2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7" h="216">
                <a:moveTo>
                  <a:pt x="0" y="216"/>
                </a:moveTo>
                <a:lnTo>
                  <a:pt x="216" y="0"/>
                </a:lnTo>
                <a:lnTo>
                  <a:pt x="907" y="0"/>
                </a:lnTo>
                <a:lnTo>
                  <a:pt x="692" y="216"/>
                </a:lnTo>
                <a:lnTo>
                  <a:pt x="0" y="21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7" name="Freeform 70"/>
          <p:cNvSpPr>
            <a:spLocks noEditPoints="1"/>
          </p:cNvSpPr>
          <p:nvPr/>
        </p:nvSpPr>
        <p:spPr bwMode="auto">
          <a:xfrm>
            <a:off x="8416925" y="2230438"/>
            <a:ext cx="1452562" cy="1381125"/>
          </a:xfrm>
          <a:custGeom>
            <a:avLst/>
            <a:gdLst>
              <a:gd name="T0" fmla="*/ 0 w 915"/>
              <a:gd name="T1" fmla="*/ 218 h 870"/>
              <a:gd name="T2" fmla="*/ 218 w 915"/>
              <a:gd name="T3" fmla="*/ 0 h 870"/>
              <a:gd name="T4" fmla="*/ 915 w 915"/>
              <a:gd name="T5" fmla="*/ 0 h 870"/>
              <a:gd name="T6" fmla="*/ 915 w 915"/>
              <a:gd name="T7" fmla="*/ 652 h 870"/>
              <a:gd name="T8" fmla="*/ 697 w 915"/>
              <a:gd name="T9" fmla="*/ 870 h 870"/>
              <a:gd name="T10" fmla="*/ 0 w 915"/>
              <a:gd name="T11" fmla="*/ 870 h 870"/>
              <a:gd name="T12" fmla="*/ 0 w 915"/>
              <a:gd name="T13" fmla="*/ 218 h 870"/>
              <a:gd name="T14" fmla="*/ 8 w 915"/>
              <a:gd name="T15" fmla="*/ 866 h 870"/>
              <a:gd name="T16" fmla="*/ 4 w 915"/>
              <a:gd name="T17" fmla="*/ 862 h 870"/>
              <a:gd name="T18" fmla="*/ 696 w 915"/>
              <a:gd name="T19" fmla="*/ 862 h 870"/>
              <a:gd name="T20" fmla="*/ 693 w 915"/>
              <a:gd name="T21" fmla="*/ 864 h 870"/>
              <a:gd name="T22" fmla="*/ 909 w 915"/>
              <a:gd name="T23" fmla="*/ 648 h 870"/>
              <a:gd name="T24" fmla="*/ 907 w 915"/>
              <a:gd name="T25" fmla="*/ 651 h 870"/>
              <a:gd name="T26" fmla="*/ 907 w 915"/>
              <a:gd name="T27" fmla="*/ 4 h 870"/>
              <a:gd name="T28" fmla="*/ 911 w 915"/>
              <a:gd name="T29" fmla="*/ 8 h 870"/>
              <a:gd name="T30" fmla="*/ 220 w 915"/>
              <a:gd name="T31" fmla="*/ 8 h 870"/>
              <a:gd name="T32" fmla="*/ 223 w 915"/>
              <a:gd name="T33" fmla="*/ 7 h 870"/>
              <a:gd name="T34" fmla="*/ 7 w 915"/>
              <a:gd name="T35" fmla="*/ 223 h 870"/>
              <a:gd name="T36" fmla="*/ 8 w 915"/>
              <a:gd name="T37" fmla="*/ 220 h 870"/>
              <a:gd name="T38" fmla="*/ 8 w 915"/>
              <a:gd name="T39" fmla="*/ 866 h 870"/>
              <a:gd name="T40" fmla="*/ 4 w 915"/>
              <a:gd name="T41" fmla="*/ 216 h 870"/>
              <a:gd name="T42" fmla="*/ 696 w 915"/>
              <a:gd name="T43" fmla="*/ 216 h 870"/>
              <a:gd name="T44" fmla="*/ 693 w 915"/>
              <a:gd name="T45" fmla="*/ 217 h 870"/>
              <a:gd name="T46" fmla="*/ 909 w 915"/>
              <a:gd name="T47" fmla="*/ 2 h 870"/>
              <a:gd name="T48" fmla="*/ 914 w 915"/>
              <a:gd name="T49" fmla="*/ 7 h 870"/>
              <a:gd name="T50" fmla="*/ 697 w 915"/>
              <a:gd name="T51" fmla="*/ 224 h 870"/>
              <a:gd name="T52" fmla="*/ 4 w 915"/>
              <a:gd name="T53" fmla="*/ 224 h 870"/>
              <a:gd name="T54" fmla="*/ 4 w 915"/>
              <a:gd name="T55" fmla="*/ 216 h 870"/>
              <a:gd name="T56" fmla="*/ 700 w 915"/>
              <a:gd name="T57" fmla="*/ 220 h 870"/>
              <a:gd name="T58" fmla="*/ 700 w 915"/>
              <a:gd name="T59" fmla="*/ 866 h 870"/>
              <a:gd name="T60" fmla="*/ 692 w 915"/>
              <a:gd name="T61" fmla="*/ 866 h 870"/>
              <a:gd name="T62" fmla="*/ 692 w 915"/>
              <a:gd name="T63" fmla="*/ 220 h 870"/>
              <a:gd name="T64" fmla="*/ 700 w 915"/>
              <a:gd name="T65" fmla="*/ 220 h 8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915" h="870">
                <a:moveTo>
                  <a:pt x="0" y="218"/>
                </a:moveTo>
                <a:lnTo>
                  <a:pt x="218" y="0"/>
                </a:lnTo>
                <a:lnTo>
                  <a:pt x="915" y="0"/>
                </a:lnTo>
                <a:lnTo>
                  <a:pt x="915" y="652"/>
                </a:lnTo>
                <a:lnTo>
                  <a:pt x="697" y="870"/>
                </a:lnTo>
                <a:lnTo>
                  <a:pt x="0" y="870"/>
                </a:lnTo>
                <a:lnTo>
                  <a:pt x="0" y="218"/>
                </a:lnTo>
                <a:close/>
                <a:moveTo>
                  <a:pt x="8" y="866"/>
                </a:moveTo>
                <a:lnTo>
                  <a:pt x="4" y="862"/>
                </a:lnTo>
                <a:lnTo>
                  <a:pt x="696" y="862"/>
                </a:lnTo>
                <a:lnTo>
                  <a:pt x="693" y="864"/>
                </a:lnTo>
                <a:lnTo>
                  <a:pt x="909" y="648"/>
                </a:lnTo>
                <a:lnTo>
                  <a:pt x="907" y="651"/>
                </a:lnTo>
                <a:lnTo>
                  <a:pt x="907" y="4"/>
                </a:lnTo>
                <a:lnTo>
                  <a:pt x="911" y="8"/>
                </a:lnTo>
                <a:lnTo>
                  <a:pt x="220" y="8"/>
                </a:lnTo>
                <a:lnTo>
                  <a:pt x="223" y="7"/>
                </a:lnTo>
                <a:lnTo>
                  <a:pt x="7" y="223"/>
                </a:lnTo>
                <a:lnTo>
                  <a:pt x="8" y="220"/>
                </a:lnTo>
                <a:lnTo>
                  <a:pt x="8" y="866"/>
                </a:lnTo>
                <a:close/>
                <a:moveTo>
                  <a:pt x="4" y="216"/>
                </a:moveTo>
                <a:lnTo>
                  <a:pt x="696" y="216"/>
                </a:lnTo>
                <a:lnTo>
                  <a:pt x="693" y="217"/>
                </a:lnTo>
                <a:lnTo>
                  <a:pt x="909" y="2"/>
                </a:lnTo>
                <a:lnTo>
                  <a:pt x="914" y="7"/>
                </a:lnTo>
                <a:lnTo>
                  <a:pt x="697" y="224"/>
                </a:lnTo>
                <a:lnTo>
                  <a:pt x="4" y="224"/>
                </a:lnTo>
                <a:lnTo>
                  <a:pt x="4" y="216"/>
                </a:lnTo>
                <a:close/>
                <a:moveTo>
                  <a:pt x="700" y="220"/>
                </a:moveTo>
                <a:lnTo>
                  <a:pt x="700" y="866"/>
                </a:lnTo>
                <a:lnTo>
                  <a:pt x="692" y="866"/>
                </a:lnTo>
                <a:lnTo>
                  <a:pt x="692" y="220"/>
                </a:lnTo>
                <a:lnTo>
                  <a:pt x="700" y="220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28" name="Freeform 71"/>
          <p:cNvSpPr>
            <a:spLocks noEditPoints="1"/>
          </p:cNvSpPr>
          <p:nvPr/>
        </p:nvSpPr>
        <p:spPr bwMode="auto">
          <a:xfrm>
            <a:off x="8415338" y="2228850"/>
            <a:ext cx="1454150" cy="1382712"/>
          </a:xfrm>
          <a:custGeom>
            <a:avLst/>
            <a:gdLst>
              <a:gd name="T0" fmla="*/ 909 w 3816"/>
              <a:gd name="T1" fmla="*/ 1 h 3628"/>
              <a:gd name="T2" fmla="*/ 3816 w 3816"/>
              <a:gd name="T3" fmla="*/ 2 h 3628"/>
              <a:gd name="T4" fmla="*/ 2908 w 3816"/>
              <a:gd name="T5" fmla="*/ 3628 h 3628"/>
              <a:gd name="T6" fmla="*/ 0 w 3816"/>
              <a:gd name="T7" fmla="*/ 3626 h 3628"/>
              <a:gd name="T8" fmla="*/ 2 w 3816"/>
              <a:gd name="T9" fmla="*/ 3624 h 3628"/>
              <a:gd name="T10" fmla="*/ 3813 w 3816"/>
              <a:gd name="T11" fmla="*/ 2717 h 3628"/>
              <a:gd name="T12" fmla="*/ 3814 w 3816"/>
              <a:gd name="T13" fmla="*/ 4 h 3628"/>
              <a:gd name="T14" fmla="*/ 4 w 3816"/>
              <a:gd name="T15" fmla="*/ 912 h 3628"/>
              <a:gd name="T16" fmla="*/ 38 w 3816"/>
              <a:gd name="T17" fmla="*/ 3610 h 3628"/>
              <a:gd name="T18" fmla="*/ 18 w 3816"/>
              <a:gd name="T19" fmla="*/ 3595 h 3628"/>
              <a:gd name="T20" fmla="*/ 2902 w 3816"/>
              <a:gd name="T21" fmla="*/ 3591 h 3628"/>
              <a:gd name="T22" fmla="*/ 2891 w 3816"/>
              <a:gd name="T23" fmla="*/ 3603 h 3628"/>
              <a:gd name="T24" fmla="*/ 3788 w 3816"/>
              <a:gd name="T25" fmla="*/ 2700 h 3628"/>
              <a:gd name="T26" fmla="*/ 3783 w 3816"/>
              <a:gd name="T27" fmla="*/ 2715 h 3628"/>
              <a:gd name="T28" fmla="*/ 3779 w 3816"/>
              <a:gd name="T29" fmla="*/ 19 h 3628"/>
              <a:gd name="T30" fmla="*/ 3799 w 3816"/>
              <a:gd name="T31" fmla="*/ 34 h 3628"/>
              <a:gd name="T32" fmla="*/ 919 w 3816"/>
              <a:gd name="T33" fmla="*/ 38 h 3628"/>
              <a:gd name="T34" fmla="*/ 931 w 3816"/>
              <a:gd name="T35" fmla="*/ 30 h 3628"/>
              <a:gd name="T36" fmla="*/ 33 w 3816"/>
              <a:gd name="T37" fmla="*/ 933 h 3628"/>
              <a:gd name="T38" fmla="*/ 34 w 3816"/>
              <a:gd name="T39" fmla="*/ 918 h 3628"/>
              <a:gd name="T40" fmla="*/ 38 w 3816"/>
              <a:gd name="T41" fmla="*/ 3610 h 3628"/>
              <a:gd name="T42" fmla="*/ 34 w 3816"/>
              <a:gd name="T43" fmla="*/ 932 h 3628"/>
              <a:gd name="T44" fmla="*/ 932 w 3816"/>
              <a:gd name="T45" fmla="*/ 34 h 3628"/>
              <a:gd name="T46" fmla="*/ 3798 w 3816"/>
              <a:gd name="T47" fmla="*/ 34 h 3628"/>
              <a:gd name="T48" fmla="*/ 3783 w 3816"/>
              <a:gd name="T49" fmla="*/ 19 h 3628"/>
              <a:gd name="T50" fmla="*/ 3788 w 3816"/>
              <a:gd name="T51" fmla="*/ 2701 h 3628"/>
              <a:gd name="T52" fmla="*/ 2888 w 3816"/>
              <a:gd name="T53" fmla="*/ 3600 h 3628"/>
              <a:gd name="T54" fmla="*/ 19 w 3816"/>
              <a:gd name="T55" fmla="*/ 3595 h 3628"/>
              <a:gd name="T56" fmla="*/ 34 w 3816"/>
              <a:gd name="T57" fmla="*/ 3610 h 3628"/>
              <a:gd name="T58" fmla="*/ 19 w 3816"/>
              <a:gd name="T59" fmla="*/ 900 h 3628"/>
              <a:gd name="T60" fmla="*/ 2903 w 3816"/>
              <a:gd name="T61" fmla="*/ 904 h 3628"/>
              <a:gd name="T62" fmla="*/ 2888 w 3816"/>
              <a:gd name="T63" fmla="*/ 905 h 3628"/>
              <a:gd name="T64" fmla="*/ 3812 w 3816"/>
              <a:gd name="T65" fmla="*/ 30 h 3628"/>
              <a:gd name="T66" fmla="*/ 2906 w 3816"/>
              <a:gd name="T67" fmla="*/ 938 h 3628"/>
              <a:gd name="T68" fmla="*/ 17 w 3816"/>
              <a:gd name="T69" fmla="*/ 902 h 3628"/>
              <a:gd name="T70" fmla="*/ 2906 w 3816"/>
              <a:gd name="T71" fmla="*/ 934 h 3628"/>
              <a:gd name="T72" fmla="*/ 3809 w 3816"/>
              <a:gd name="T73" fmla="*/ 33 h 3628"/>
              <a:gd name="T74" fmla="*/ 2891 w 3816"/>
              <a:gd name="T75" fmla="*/ 908 h 3628"/>
              <a:gd name="T76" fmla="*/ 2902 w 3816"/>
              <a:gd name="T77" fmla="*/ 904 h 3628"/>
              <a:gd name="T78" fmla="*/ 21 w 3816"/>
              <a:gd name="T79" fmla="*/ 936 h 3628"/>
              <a:gd name="T80" fmla="*/ 2921 w 3816"/>
              <a:gd name="T81" fmla="*/ 3610 h 3628"/>
              <a:gd name="T82" fmla="*/ 2883 w 3816"/>
              <a:gd name="T83" fmla="*/ 3610 h 3628"/>
              <a:gd name="T84" fmla="*/ 2919 w 3816"/>
              <a:gd name="T85" fmla="*/ 917 h 3628"/>
              <a:gd name="T86" fmla="*/ 2887 w 3816"/>
              <a:gd name="T87" fmla="*/ 3610 h 3628"/>
              <a:gd name="T88" fmla="*/ 2917 w 3816"/>
              <a:gd name="T89" fmla="*/ 3610 h 3628"/>
              <a:gd name="T90" fmla="*/ 2885 w 3816"/>
              <a:gd name="T91" fmla="*/ 921 h 3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3816" h="3628">
                <a:moveTo>
                  <a:pt x="0" y="911"/>
                </a:moveTo>
                <a:cubicBezTo>
                  <a:pt x="0" y="910"/>
                  <a:pt x="1" y="910"/>
                  <a:pt x="1" y="909"/>
                </a:cubicBezTo>
                <a:lnTo>
                  <a:pt x="909" y="1"/>
                </a:lnTo>
                <a:cubicBezTo>
                  <a:pt x="910" y="1"/>
                  <a:pt x="910" y="0"/>
                  <a:pt x="911" y="0"/>
                </a:cubicBezTo>
                <a:lnTo>
                  <a:pt x="3814" y="0"/>
                </a:lnTo>
                <a:cubicBezTo>
                  <a:pt x="3816" y="0"/>
                  <a:pt x="3816" y="1"/>
                  <a:pt x="3816" y="2"/>
                </a:cubicBezTo>
                <a:lnTo>
                  <a:pt x="3816" y="2718"/>
                </a:lnTo>
                <a:cubicBezTo>
                  <a:pt x="3816" y="2719"/>
                  <a:pt x="3816" y="2719"/>
                  <a:pt x="3816" y="2720"/>
                </a:cubicBezTo>
                <a:lnTo>
                  <a:pt x="2908" y="3628"/>
                </a:lnTo>
                <a:cubicBezTo>
                  <a:pt x="2907" y="3628"/>
                  <a:pt x="2907" y="3628"/>
                  <a:pt x="2906" y="3628"/>
                </a:cubicBezTo>
                <a:lnTo>
                  <a:pt x="2" y="3628"/>
                </a:lnTo>
                <a:cubicBezTo>
                  <a:pt x="1" y="3628"/>
                  <a:pt x="0" y="3628"/>
                  <a:pt x="0" y="3626"/>
                </a:cubicBezTo>
                <a:lnTo>
                  <a:pt x="0" y="911"/>
                </a:lnTo>
                <a:close/>
                <a:moveTo>
                  <a:pt x="4" y="3626"/>
                </a:moveTo>
                <a:lnTo>
                  <a:pt x="2" y="3624"/>
                </a:lnTo>
                <a:lnTo>
                  <a:pt x="2906" y="3624"/>
                </a:lnTo>
                <a:lnTo>
                  <a:pt x="2905" y="3625"/>
                </a:lnTo>
                <a:lnTo>
                  <a:pt x="3813" y="2717"/>
                </a:lnTo>
                <a:lnTo>
                  <a:pt x="3812" y="2718"/>
                </a:lnTo>
                <a:lnTo>
                  <a:pt x="3812" y="2"/>
                </a:lnTo>
                <a:lnTo>
                  <a:pt x="3814" y="4"/>
                </a:lnTo>
                <a:lnTo>
                  <a:pt x="911" y="4"/>
                </a:lnTo>
                <a:lnTo>
                  <a:pt x="912" y="4"/>
                </a:lnTo>
                <a:lnTo>
                  <a:pt x="4" y="912"/>
                </a:lnTo>
                <a:lnTo>
                  <a:pt x="4" y="911"/>
                </a:lnTo>
                <a:lnTo>
                  <a:pt x="4" y="3626"/>
                </a:lnTo>
                <a:close/>
                <a:moveTo>
                  <a:pt x="38" y="3610"/>
                </a:moveTo>
                <a:cubicBezTo>
                  <a:pt x="38" y="3611"/>
                  <a:pt x="37" y="3611"/>
                  <a:pt x="37" y="3612"/>
                </a:cubicBezTo>
                <a:cubicBezTo>
                  <a:pt x="36" y="3612"/>
                  <a:pt x="35" y="3612"/>
                  <a:pt x="34" y="3611"/>
                </a:cubicBezTo>
                <a:lnTo>
                  <a:pt x="18" y="3595"/>
                </a:lnTo>
                <a:cubicBezTo>
                  <a:pt x="17" y="3594"/>
                  <a:pt x="17" y="3593"/>
                  <a:pt x="17" y="3592"/>
                </a:cubicBezTo>
                <a:cubicBezTo>
                  <a:pt x="18" y="3592"/>
                  <a:pt x="18" y="3591"/>
                  <a:pt x="19" y="3591"/>
                </a:cubicBezTo>
                <a:lnTo>
                  <a:pt x="2902" y="3591"/>
                </a:lnTo>
                <a:cubicBezTo>
                  <a:pt x="2903" y="3591"/>
                  <a:pt x="2904" y="3592"/>
                  <a:pt x="2904" y="3593"/>
                </a:cubicBezTo>
                <a:cubicBezTo>
                  <a:pt x="2904" y="3593"/>
                  <a:pt x="2904" y="3594"/>
                  <a:pt x="2903" y="3595"/>
                </a:cubicBezTo>
                <a:lnTo>
                  <a:pt x="2891" y="3603"/>
                </a:lnTo>
                <a:cubicBezTo>
                  <a:pt x="2890" y="3604"/>
                  <a:pt x="2889" y="3604"/>
                  <a:pt x="2888" y="3603"/>
                </a:cubicBezTo>
                <a:cubicBezTo>
                  <a:pt x="2887" y="3602"/>
                  <a:pt x="2887" y="3601"/>
                  <a:pt x="2888" y="3600"/>
                </a:cubicBezTo>
                <a:lnTo>
                  <a:pt x="3788" y="2700"/>
                </a:lnTo>
                <a:cubicBezTo>
                  <a:pt x="3789" y="2700"/>
                  <a:pt x="3790" y="2700"/>
                  <a:pt x="3791" y="2700"/>
                </a:cubicBezTo>
                <a:cubicBezTo>
                  <a:pt x="3792" y="2701"/>
                  <a:pt x="3792" y="2702"/>
                  <a:pt x="3791" y="2703"/>
                </a:cubicBezTo>
                <a:lnTo>
                  <a:pt x="3783" y="2715"/>
                </a:lnTo>
                <a:cubicBezTo>
                  <a:pt x="3782" y="2716"/>
                  <a:pt x="3781" y="2716"/>
                  <a:pt x="3781" y="2716"/>
                </a:cubicBezTo>
                <a:cubicBezTo>
                  <a:pt x="3780" y="2716"/>
                  <a:pt x="3779" y="2715"/>
                  <a:pt x="3779" y="2714"/>
                </a:cubicBezTo>
                <a:lnTo>
                  <a:pt x="3779" y="19"/>
                </a:lnTo>
                <a:cubicBezTo>
                  <a:pt x="3779" y="18"/>
                  <a:pt x="3780" y="18"/>
                  <a:pt x="3780" y="17"/>
                </a:cubicBezTo>
                <a:cubicBezTo>
                  <a:pt x="3781" y="17"/>
                  <a:pt x="3782" y="17"/>
                  <a:pt x="3783" y="18"/>
                </a:cubicBezTo>
                <a:lnTo>
                  <a:pt x="3799" y="34"/>
                </a:lnTo>
                <a:cubicBezTo>
                  <a:pt x="3800" y="35"/>
                  <a:pt x="3800" y="36"/>
                  <a:pt x="3800" y="37"/>
                </a:cubicBezTo>
                <a:cubicBezTo>
                  <a:pt x="3799" y="37"/>
                  <a:pt x="3799" y="38"/>
                  <a:pt x="3798" y="38"/>
                </a:cubicBezTo>
                <a:lnTo>
                  <a:pt x="919" y="38"/>
                </a:lnTo>
                <a:cubicBezTo>
                  <a:pt x="918" y="38"/>
                  <a:pt x="917" y="37"/>
                  <a:pt x="917" y="36"/>
                </a:cubicBezTo>
                <a:cubicBezTo>
                  <a:pt x="917" y="35"/>
                  <a:pt x="917" y="34"/>
                  <a:pt x="918" y="34"/>
                </a:cubicBezTo>
                <a:lnTo>
                  <a:pt x="931" y="30"/>
                </a:lnTo>
                <a:cubicBezTo>
                  <a:pt x="932" y="29"/>
                  <a:pt x="933" y="30"/>
                  <a:pt x="933" y="31"/>
                </a:cubicBezTo>
                <a:cubicBezTo>
                  <a:pt x="934" y="31"/>
                  <a:pt x="934" y="32"/>
                  <a:pt x="933" y="33"/>
                </a:cubicBezTo>
                <a:lnTo>
                  <a:pt x="33" y="933"/>
                </a:lnTo>
                <a:cubicBezTo>
                  <a:pt x="32" y="933"/>
                  <a:pt x="31" y="934"/>
                  <a:pt x="31" y="933"/>
                </a:cubicBezTo>
                <a:cubicBezTo>
                  <a:pt x="30" y="933"/>
                  <a:pt x="29" y="932"/>
                  <a:pt x="30" y="931"/>
                </a:cubicBezTo>
                <a:lnTo>
                  <a:pt x="34" y="918"/>
                </a:lnTo>
                <a:cubicBezTo>
                  <a:pt x="34" y="917"/>
                  <a:pt x="35" y="917"/>
                  <a:pt x="36" y="917"/>
                </a:cubicBezTo>
                <a:cubicBezTo>
                  <a:pt x="37" y="917"/>
                  <a:pt x="38" y="918"/>
                  <a:pt x="38" y="919"/>
                </a:cubicBezTo>
                <a:lnTo>
                  <a:pt x="38" y="3610"/>
                </a:lnTo>
                <a:close/>
                <a:moveTo>
                  <a:pt x="34" y="919"/>
                </a:moveTo>
                <a:lnTo>
                  <a:pt x="38" y="920"/>
                </a:lnTo>
                <a:lnTo>
                  <a:pt x="34" y="932"/>
                </a:lnTo>
                <a:lnTo>
                  <a:pt x="30" y="930"/>
                </a:lnTo>
                <a:lnTo>
                  <a:pt x="930" y="30"/>
                </a:lnTo>
                <a:lnTo>
                  <a:pt x="932" y="34"/>
                </a:lnTo>
                <a:lnTo>
                  <a:pt x="920" y="38"/>
                </a:lnTo>
                <a:lnTo>
                  <a:pt x="919" y="34"/>
                </a:lnTo>
                <a:lnTo>
                  <a:pt x="3798" y="34"/>
                </a:lnTo>
                <a:lnTo>
                  <a:pt x="3796" y="37"/>
                </a:lnTo>
                <a:lnTo>
                  <a:pt x="3780" y="21"/>
                </a:lnTo>
                <a:lnTo>
                  <a:pt x="3783" y="19"/>
                </a:lnTo>
                <a:lnTo>
                  <a:pt x="3783" y="2714"/>
                </a:lnTo>
                <a:lnTo>
                  <a:pt x="3779" y="2713"/>
                </a:lnTo>
                <a:lnTo>
                  <a:pt x="3788" y="2701"/>
                </a:lnTo>
                <a:lnTo>
                  <a:pt x="3791" y="2703"/>
                </a:lnTo>
                <a:lnTo>
                  <a:pt x="2891" y="3603"/>
                </a:lnTo>
                <a:lnTo>
                  <a:pt x="2888" y="3600"/>
                </a:lnTo>
                <a:lnTo>
                  <a:pt x="2901" y="3591"/>
                </a:lnTo>
                <a:lnTo>
                  <a:pt x="2902" y="3595"/>
                </a:lnTo>
                <a:lnTo>
                  <a:pt x="19" y="3595"/>
                </a:lnTo>
                <a:lnTo>
                  <a:pt x="21" y="3592"/>
                </a:lnTo>
                <a:lnTo>
                  <a:pt x="37" y="3608"/>
                </a:lnTo>
                <a:lnTo>
                  <a:pt x="34" y="3610"/>
                </a:lnTo>
                <a:lnTo>
                  <a:pt x="34" y="919"/>
                </a:lnTo>
                <a:close/>
                <a:moveTo>
                  <a:pt x="17" y="902"/>
                </a:moveTo>
                <a:cubicBezTo>
                  <a:pt x="17" y="901"/>
                  <a:pt x="18" y="900"/>
                  <a:pt x="19" y="900"/>
                </a:cubicBezTo>
                <a:lnTo>
                  <a:pt x="2902" y="900"/>
                </a:lnTo>
                <a:cubicBezTo>
                  <a:pt x="2903" y="900"/>
                  <a:pt x="2904" y="901"/>
                  <a:pt x="2904" y="902"/>
                </a:cubicBezTo>
                <a:cubicBezTo>
                  <a:pt x="2904" y="903"/>
                  <a:pt x="2904" y="904"/>
                  <a:pt x="2903" y="904"/>
                </a:cubicBezTo>
                <a:lnTo>
                  <a:pt x="2890" y="908"/>
                </a:lnTo>
                <a:cubicBezTo>
                  <a:pt x="2889" y="909"/>
                  <a:pt x="2888" y="908"/>
                  <a:pt x="2888" y="907"/>
                </a:cubicBezTo>
                <a:cubicBezTo>
                  <a:pt x="2887" y="907"/>
                  <a:pt x="2888" y="906"/>
                  <a:pt x="2888" y="905"/>
                </a:cubicBezTo>
                <a:lnTo>
                  <a:pt x="3788" y="9"/>
                </a:lnTo>
                <a:cubicBezTo>
                  <a:pt x="3789" y="9"/>
                  <a:pt x="3790" y="9"/>
                  <a:pt x="3791" y="9"/>
                </a:cubicBezTo>
                <a:lnTo>
                  <a:pt x="3812" y="30"/>
                </a:lnTo>
                <a:cubicBezTo>
                  <a:pt x="3812" y="31"/>
                  <a:pt x="3812" y="32"/>
                  <a:pt x="3812" y="33"/>
                </a:cubicBezTo>
                <a:lnTo>
                  <a:pt x="2908" y="937"/>
                </a:lnTo>
                <a:cubicBezTo>
                  <a:pt x="2907" y="937"/>
                  <a:pt x="2907" y="938"/>
                  <a:pt x="2906" y="938"/>
                </a:cubicBezTo>
                <a:lnTo>
                  <a:pt x="19" y="938"/>
                </a:lnTo>
                <a:cubicBezTo>
                  <a:pt x="18" y="938"/>
                  <a:pt x="17" y="937"/>
                  <a:pt x="17" y="936"/>
                </a:cubicBezTo>
                <a:lnTo>
                  <a:pt x="17" y="902"/>
                </a:lnTo>
                <a:close/>
                <a:moveTo>
                  <a:pt x="21" y="936"/>
                </a:moveTo>
                <a:lnTo>
                  <a:pt x="19" y="934"/>
                </a:lnTo>
                <a:lnTo>
                  <a:pt x="2906" y="934"/>
                </a:lnTo>
                <a:lnTo>
                  <a:pt x="2905" y="934"/>
                </a:lnTo>
                <a:lnTo>
                  <a:pt x="3809" y="30"/>
                </a:lnTo>
                <a:lnTo>
                  <a:pt x="3809" y="33"/>
                </a:lnTo>
                <a:lnTo>
                  <a:pt x="3788" y="12"/>
                </a:lnTo>
                <a:lnTo>
                  <a:pt x="3791" y="12"/>
                </a:lnTo>
                <a:lnTo>
                  <a:pt x="2891" y="908"/>
                </a:lnTo>
                <a:lnTo>
                  <a:pt x="2889" y="904"/>
                </a:lnTo>
                <a:lnTo>
                  <a:pt x="2901" y="900"/>
                </a:lnTo>
                <a:lnTo>
                  <a:pt x="2902" y="904"/>
                </a:lnTo>
                <a:lnTo>
                  <a:pt x="19" y="904"/>
                </a:lnTo>
                <a:lnTo>
                  <a:pt x="21" y="902"/>
                </a:lnTo>
                <a:lnTo>
                  <a:pt x="21" y="936"/>
                </a:lnTo>
                <a:close/>
                <a:moveTo>
                  <a:pt x="2919" y="917"/>
                </a:moveTo>
                <a:cubicBezTo>
                  <a:pt x="2920" y="917"/>
                  <a:pt x="2921" y="918"/>
                  <a:pt x="2921" y="919"/>
                </a:cubicBezTo>
                <a:lnTo>
                  <a:pt x="2921" y="3610"/>
                </a:lnTo>
                <a:cubicBezTo>
                  <a:pt x="2921" y="3611"/>
                  <a:pt x="2920" y="3612"/>
                  <a:pt x="2919" y="3612"/>
                </a:cubicBezTo>
                <a:lnTo>
                  <a:pt x="2885" y="3612"/>
                </a:lnTo>
                <a:cubicBezTo>
                  <a:pt x="2884" y="3612"/>
                  <a:pt x="2883" y="3611"/>
                  <a:pt x="2883" y="3610"/>
                </a:cubicBezTo>
                <a:lnTo>
                  <a:pt x="2883" y="919"/>
                </a:lnTo>
                <a:cubicBezTo>
                  <a:pt x="2883" y="918"/>
                  <a:pt x="2884" y="917"/>
                  <a:pt x="2885" y="917"/>
                </a:cubicBezTo>
                <a:lnTo>
                  <a:pt x="2919" y="917"/>
                </a:lnTo>
                <a:close/>
                <a:moveTo>
                  <a:pt x="2885" y="921"/>
                </a:moveTo>
                <a:lnTo>
                  <a:pt x="2887" y="919"/>
                </a:lnTo>
                <a:lnTo>
                  <a:pt x="2887" y="3610"/>
                </a:lnTo>
                <a:lnTo>
                  <a:pt x="2885" y="3608"/>
                </a:lnTo>
                <a:lnTo>
                  <a:pt x="2919" y="3608"/>
                </a:lnTo>
                <a:lnTo>
                  <a:pt x="2917" y="3610"/>
                </a:lnTo>
                <a:lnTo>
                  <a:pt x="2917" y="919"/>
                </a:lnTo>
                <a:lnTo>
                  <a:pt x="2919" y="921"/>
                </a:lnTo>
                <a:lnTo>
                  <a:pt x="2885" y="921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0" name="Rectangle 72"/>
          <p:cNvSpPr>
            <a:spLocks noChangeArrowheads="1"/>
          </p:cNvSpPr>
          <p:nvPr/>
        </p:nvSpPr>
        <p:spPr bwMode="auto">
          <a:xfrm>
            <a:off x="8680450" y="2965450"/>
            <a:ext cx="693737" cy="30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ResNet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031" name="Rectangle 73"/>
          <p:cNvSpPr>
            <a:spLocks noChangeArrowheads="1"/>
          </p:cNvSpPr>
          <p:nvPr/>
        </p:nvSpPr>
        <p:spPr bwMode="auto">
          <a:xfrm>
            <a:off x="8135938" y="4568825"/>
            <a:ext cx="1655762" cy="6350"/>
          </a:xfrm>
          <a:prstGeom prst="rect">
            <a:avLst/>
          </a:prstGeom>
          <a:solidFill>
            <a:srgbClr val="073E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2" name="Freeform 74"/>
          <p:cNvSpPr>
            <a:spLocks noEditPoints="1"/>
          </p:cNvSpPr>
          <p:nvPr/>
        </p:nvSpPr>
        <p:spPr bwMode="auto">
          <a:xfrm>
            <a:off x="8135938" y="4568825"/>
            <a:ext cx="1655762" cy="7937"/>
          </a:xfrm>
          <a:custGeom>
            <a:avLst/>
            <a:gdLst>
              <a:gd name="T0" fmla="*/ 0 w 4348"/>
              <a:gd name="T1" fmla="*/ 2 h 20"/>
              <a:gd name="T2" fmla="*/ 2 w 4348"/>
              <a:gd name="T3" fmla="*/ 0 h 20"/>
              <a:gd name="T4" fmla="*/ 4346 w 4348"/>
              <a:gd name="T5" fmla="*/ 0 h 20"/>
              <a:gd name="T6" fmla="*/ 4348 w 4348"/>
              <a:gd name="T7" fmla="*/ 2 h 20"/>
              <a:gd name="T8" fmla="*/ 4348 w 4348"/>
              <a:gd name="T9" fmla="*/ 18 h 20"/>
              <a:gd name="T10" fmla="*/ 4346 w 4348"/>
              <a:gd name="T11" fmla="*/ 20 h 20"/>
              <a:gd name="T12" fmla="*/ 2 w 4348"/>
              <a:gd name="T13" fmla="*/ 20 h 20"/>
              <a:gd name="T14" fmla="*/ 0 w 4348"/>
              <a:gd name="T15" fmla="*/ 18 h 20"/>
              <a:gd name="T16" fmla="*/ 0 w 4348"/>
              <a:gd name="T17" fmla="*/ 2 h 20"/>
              <a:gd name="T18" fmla="*/ 4 w 4348"/>
              <a:gd name="T19" fmla="*/ 18 h 20"/>
              <a:gd name="T20" fmla="*/ 2 w 4348"/>
              <a:gd name="T21" fmla="*/ 16 h 20"/>
              <a:gd name="T22" fmla="*/ 4346 w 4348"/>
              <a:gd name="T23" fmla="*/ 16 h 20"/>
              <a:gd name="T24" fmla="*/ 4344 w 4348"/>
              <a:gd name="T25" fmla="*/ 18 h 20"/>
              <a:gd name="T26" fmla="*/ 4344 w 4348"/>
              <a:gd name="T27" fmla="*/ 2 h 20"/>
              <a:gd name="T28" fmla="*/ 4346 w 4348"/>
              <a:gd name="T29" fmla="*/ 4 h 20"/>
              <a:gd name="T30" fmla="*/ 2 w 4348"/>
              <a:gd name="T31" fmla="*/ 4 h 20"/>
              <a:gd name="T32" fmla="*/ 4 w 4348"/>
              <a:gd name="T33" fmla="*/ 2 h 20"/>
              <a:gd name="T34" fmla="*/ 4 w 4348"/>
              <a:gd name="T35" fmla="*/ 18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348" h="20">
                <a:moveTo>
                  <a:pt x="0" y="2"/>
                </a:moveTo>
                <a:cubicBezTo>
                  <a:pt x="0" y="1"/>
                  <a:pt x="1" y="0"/>
                  <a:pt x="2" y="0"/>
                </a:cubicBezTo>
                <a:lnTo>
                  <a:pt x="4346" y="0"/>
                </a:lnTo>
                <a:cubicBezTo>
                  <a:pt x="4348" y="0"/>
                  <a:pt x="4348" y="1"/>
                  <a:pt x="4348" y="2"/>
                </a:cubicBezTo>
                <a:lnTo>
                  <a:pt x="4348" y="18"/>
                </a:lnTo>
                <a:cubicBezTo>
                  <a:pt x="4348" y="20"/>
                  <a:pt x="4348" y="20"/>
                  <a:pt x="4346" y="20"/>
                </a:cubicBezTo>
                <a:lnTo>
                  <a:pt x="2" y="20"/>
                </a:lnTo>
                <a:cubicBezTo>
                  <a:pt x="1" y="20"/>
                  <a:pt x="0" y="20"/>
                  <a:pt x="0" y="18"/>
                </a:cubicBezTo>
                <a:lnTo>
                  <a:pt x="0" y="2"/>
                </a:lnTo>
                <a:close/>
                <a:moveTo>
                  <a:pt x="4" y="18"/>
                </a:moveTo>
                <a:lnTo>
                  <a:pt x="2" y="16"/>
                </a:lnTo>
                <a:lnTo>
                  <a:pt x="4346" y="16"/>
                </a:lnTo>
                <a:lnTo>
                  <a:pt x="4344" y="18"/>
                </a:lnTo>
                <a:lnTo>
                  <a:pt x="4344" y="2"/>
                </a:lnTo>
                <a:lnTo>
                  <a:pt x="4346" y="4"/>
                </a:lnTo>
                <a:lnTo>
                  <a:pt x="2" y="4"/>
                </a:lnTo>
                <a:lnTo>
                  <a:pt x="4" y="2"/>
                </a:lnTo>
                <a:lnTo>
                  <a:pt x="4" y="18"/>
                </a:lnTo>
                <a:close/>
              </a:path>
            </a:pathLst>
          </a:custGeom>
          <a:solidFill>
            <a:srgbClr val="073E87"/>
          </a:solidFill>
          <a:ln w="0" cap="flat">
            <a:solidFill>
              <a:srgbClr val="073E87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3" name="Rectangle 75"/>
          <p:cNvSpPr>
            <a:spLocks noChangeArrowheads="1"/>
          </p:cNvSpPr>
          <p:nvPr/>
        </p:nvSpPr>
        <p:spPr bwMode="auto">
          <a:xfrm>
            <a:off x="8278813" y="4210050"/>
            <a:ext cx="142875" cy="361950"/>
          </a:xfrm>
          <a:prstGeom prst="rect">
            <a:avLst/>
          </a:prstGeom>
          <a:solidFill>
            <a:srgbClr val="B9D6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4" name="Rectangle 76"/>
          <p:cNvSpPr>
            <a:spLocks noChangeArrowheads="1"/>
          </p:cNvSpPr>
          <p:nvPr/>
        </p:nvSpPr>
        <p:spPr bwMode="auto">
          <a:xfrm>
            <a:off x="8493125" y="3995738"/>
            <a:ext cx="144462" cy="576262"/>
          </a:xfrm>
          <a:prstGeom prst="rect">
            <a:avLst/>
          </a:prstGeom>
          <a:solidFill>
            <a:srgbClr val="31B6F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5" name="Rectangle 77"/>
          <p:cNvSpPr>
            <a:spLocks noChangeArrowheads="1"/>
          </p:cNvSpPr>
          <p:nvPr/>
        </p:nvSpPr>
        <p:spPr bwMode="auto">
          <a:xfrm>
            <a:off x="8724900" y="4441825"/>
            <a:ext cx="142875" cy="130175"/>
          </a:xfrm>
          <a:prstGeom prst="rect">
            <a:avLst/>
          </a:prstGeom>
          <a:solidFill>
            <a:srgbClr val="B9D6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6" name="Rectangle 78"/>
          <p:cNvSpPr>
            <a:spLocks noChangeArrowheads="1"/>
          </p:cNvSpPr>
          <p:nvPr/>
        </p:nvSpPr>
        <p:spPr bwMode="auto">
          <a:xfrm>
            <a:off x="8940800" y="4281488"/>
            <a:ext cx="146050" cy="290512"/>
          </a:xfrm>
          <a:prstGeom prst="rect">
            <a:avLst/>
          </a:prstGeom>
          <a:solidFill>
            <a:srgbClr val="B9D6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7" name="Rectangle 79"/>
          <p:cNvSpPr>
            <a:spLocks noChangeArrowheads="1"/>
          </p:cNvSpPr>
          <p:nvPr/>
        </p:nvSpPr>
        <p:spPr bwMode="auto">
          <a:xfrm>
            <a:off x="9142413" y="4210050"/>
            <a:ext cx="142875" cy="361950"/>
          </a:xfrm>
          <a:prstGeom prst="rect">
            <a:avLst/>
          </a:prstGeom>
          <a:solidFill>
            <a:srgbClr val="B9D6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8" name="Rectangle 80"/>
          <p:cNvSpPr>
            <a:spLocks noChangeArrowheads="1"/>
          </p:cNvSpPr>
          <p:nvPr/>
        </p:nvSpPr>
        <p:spPr bwMode="auto">
          <a:xfrm>
            <a:off x="9358313" y="4500563"/>
            <a:ext cx="146050" cy="71437"/>
          </a:xfrm>
          <a:prstGeom prst="rect">
            <a:avLst/>
          </a:prstGeom>
          <a:solidFill>
            <a:srgbClr val="B9D6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39" name="Rectangle 81"/>
          <p:cNvSpPr>
            <a:spLocks noChangeArrowheads="1"/>
          </p:cNvSpPr>
          <p:nvPr/>
        </p:nvSpPr>
        <p:spPr bwMode="auto">
          <a:xfrm>
            <a:off x="9574213" y="4441825"/>
            <a:ext cx="144462" cy="130175"/>
          </a:xfrm>
          <a:prstGeom prst="rect">
            <a:avLst/>
          </a:prstGeom>
          <a:solidFill>
            <a:srgbClr val="B9D6F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40" name="Freeform 82"/>
          <p:cNvSpPr>
            <a:spLocks noEditPoints="1"/>
          </p:cNvSpPr>
          <p:nvPr/>
        </p:nvSpPr>
        <p:spPr bwMode="auto">
          <a:xfrm>
            <a:off x="8934450" y="3605213"/>
            <a:ext cx="76200" cy="534987"/>
          </a:xfrm>
          <a:custGeom>
            <a:avLst/>
            <a:gdLst>
              <a:gd name="T0" fmla="*/ 28 w 48"/>
              <a:gd name="T1" fmla="*/ 0 h 337"/>
              <a:gd name="T2" fmla="*/ 28 w 48"/>
              <a:gd name="T3" fmla="*/ 297 h 337"/>
              <a:gd name="T4" fmla="*/ 20 w 48"/>
              <a:gd name="T5" fmla="*/ 297 h 337"/>
              <a:gd name="T6" fmla="*/ 20 w 48"/>
              <a:gd name="T7" fmla="*/ 0 h 337"/>
              <a:gd name="T8" fmla="*/ 28 w 48"/>
              <a:gd name="T9" fmla="*/ 0 h 337"/>
              <a:gd name="T10" fmla="*/ 48 w 48"/>
              <a:gd name="T11" fmla="*/ 289 h 337"/>
              <a:gd name="T12" fmla="*/ 24 w 48"/>
              <a:gd name="T13" fmla="*/ 337 h 337"/>
              <a:gd name="T14" fmla="*/ 0 w 48"/>
              <a:gd name="T15" fmla="*/ 289 h 337"/>
              <a:gd name="T16" fmla="*/ 48 w 48"/>
              <a:gd name="T17" fmla="*/ 289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" h="337">
                <a:moveTo>
                  <a:pt x="28" y="0"/>
                </a:moveTo>
                <a:lnTo>
                  <a:pt x="28" y="297"/>
                </a:lnTo>
                <a:lnTo>
                  <a:pt x="20" y="297"/>
                </a:lnTo>
                <a:lnTo>
                  <a:pt x="20" y="0"/>
                </a:lnTo>
                <a:lnTo>
                  <a:pt x="28" y="0"/>
                </a:lnTo>
                <a:close/>
                <a:moveTo>
                  <a:pt x="48" y="289"/>
                </a:moveTo>
                <a:lnTo>
                  <a:pt x="24" y="337"/>
                </a:lnTo>
                <a:lnTo>
                  <a:pt x="0" y="289"/>
                </a:lnTo>
                <a:lnTo>
                  <a:pt x="48" y="289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41" name="Freeform 83"/>
          <p:cNvSpPr>
            <a:spLocks noEditPoints="1"/>
          </p:cNvSpPr>
          <p:nvPr/>
        </p:nvSpPr>
        <p:spPr bwMode="auto">
          <a:xfrm>
            <a:off x="8934450" y="3603625"/>
            <a:ext cx="77787" cy="536575"/>
          </a:xfrm>
          <a:custGeom>
            <a:avLst/>
            <a:gdLst>
              <a:gd name="T0" fmla="*/ 119 w 205"/>
              <a:gd name="T1" fmla="*/ 0 h 1408"/>
              <a:gd name="T2" fmla="*/ 121 w 205"/>
              <a:gd name="T3" fmla="*/ 2 h 1408"/>
              <a:gd name="T4" fmla="*/ 121 w 205"/>
              <a:gd name="T5" fmla="*/ 1240 h 1408"/>
              <a:gd name="T6" fmla="*/ 119 w 205"/>
              <a:gd name="T7" fmla="*/ 1242 h 1408"/>
              <a:gd name="T8" fmla="*/ 86 w 205"/>
              <a:gd name="T9" fmla="*/ 1242 h 1408"/>
              <a:gd name="T10" fmla="*/ 84 w 205"/>
              <a:gd name="T11" fmla="*/ 1240 h 1408"/>
              <a:gd name="T12" fmla="*/ 84 w 205"/>
              <a:gd name="T13" fmla="*/ 2 h 1408"/>
              <a:gd name="T14" fmla="*/ 86 w 205"/>
              <a:gd name="T15" fmla="*/ 0 h 1408"/>
              <a:gd name="T16" fmla="*/ 119 w 205"/>
              <a:gd name="T17" fmla="*/ 0 h 1408"/>
              <a:gd name="T18" fmla="*/ 86 w 205"/>
              <a:gd name="T19" fmla="*/ 4 h 1408"/>
              <a:gd name="T20" fmla="*/ 88 w 205"/>
              <a:gd name="T21" fmla="*/ 2 h 1408"/>
              <a:gd name="T22" fmla="*/ 88 w 205"/>
              <a:gd name="T23" fmla="*/ 1240 h 1408"/>
              <a:gd name="T24" fmla="*/ 86 w 205"/>
              <a:gd name="T25" fmla="*/ 1238 h 1408"/>
              <a:gd name="T26" fmla="*/ 119 w 205"/>
              <a:gd name="T27" fmla="*/ 1238 h 1408"/>
              <a:gd name="T28" fmla="*/ 117 w 205"/>
              <a:gd name="T29" fmla="*/ 1240 h 1408"/>
              <a:gd name="T30" fmla="*/ 117 w 205"/>
              <a:gd name="T31" fmla="*/ 2 h 1408"/>
              <a:gd name="T32" fmla="*/ 119 w 205"/>
              <a:gd name="T33" fmla="*/ 4 h 1408"/>
              <a:gd name="T34" fmla="*/ 86 w 205"/>
              <a:gd name="T35" fmla="*/ 4 h 1408"/>
              <a:gd name="T36" fmla="*/ 202 w 205"/>
              <a:gd name="T37" fmla="*/ 1204 h 1408"/>
              <a:gd name="T38" fmla="*/ 204 w 205"/>
              <a:gd name="T39" fmla="*/ 1205 h 1408"/>
              <a:gd name="T40" fmla="*/ 204 w 205"/>
              <a:gd name="T41" fmla="*/ 1207 h 1408"/>
              <a:gd name="T42" fmla="*/ 104 w 205"/>
              <a:gd name="T43" fmla="*/ 1407 h 1408"/>
              <a:gd name="T44" fmla="*/ 102 w 205"/>
              <a:gd name="T45" fmla="*/ 1408 h 1408"/>
              <a:gd name="T46" fmla="*/ 101 w 205"/>
              <a:gd name="T47" fmla="*/ 1407 h 1408"/>
              <a:gd name="T48" fmla="*/ 1 w 205"/>
              <a:gd name="T49" fmla="*/ 1207 h 1408"/>
              <a:gd name="T50" fmla="*/ 1 w 205"/>
              <a:gd name="T51" fmla="*/ 1205 h 1408"/>
              <a:gd name="T52" fmla="*/ 2 w 205"/>
              <a:gd name="T53" fmla="*/ 1204 h 1408"/>
              <a:gd name="T54" fmla="*/ 202 w 205"/>
              <a:gd name="T55" fmla="*/ 1204 h 1408"/>
              <a:gd name="T56" fmla="*/ 2 w 205"/>
              <a:gd name="T57" fmla="*/ 1208 h 1408"/>
              <a:gd name="T58" fmla="*/ 4 w 205"/>
              <a:gd name="T59" fmla="*/ 1206 h 1408"/>
              <a:gd name="T60" fmla="*/ 104 w 205"/>
              <a:gd name="T61" fmla="*/ 1406 h 1408"/>
              <a:gd name="T62" fmla="*/ 101 w 205"/>
              <a:gd name="T63" fmla="*/ 1406 h 1408"/>
              <a:gd name="T64" fmla="*/ 201 w 205"/>
              <a:gd name="T65" fmla="*/ 1206 h 1408"/>
              <a:gd name="T66" fmla="*/ 202 w 205"/>
              <a:gd name="T67" fmla="*/ 1208 h 1408"/>
              <a:gd name="T68" fmla="*/ 2 w 205"/>
              <a:gd name="T69" fmla="*/ 1208 h 1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205" h="1408">
                <a:moveTo>
                  <a:pt x="119" y="0"/>
                </a:moveTo>
                <a:cubicBezTo>
                  <a:pt x="120" y="0"/>
                  <a:pt x="121" y="1"/>
                  <a:pt x="121" y="2"/>
                </a:cubicBezTo>
                <a:lnTo>
                  <a:pt x="121" y="1240"/>
                </a:lnTo>
                <a:cubicBezTo>
                  <a:pt x="121" y="1241"/>
                  <a:pt x="120" y="1242"/>
                  <a:pt x="119" y="1242"/>
                </a:cubicBezTo>
                <a:lnTo>
                  <a:pt x="86" y="1242"/>
                </a:lnTo>
                <a:cubicBezTo>
                  <a:pt x="85" y="1242"/>
                  <a:pt x="84" y="1241"/>
                  <a:pt x="84" y="1240"/>
                </a:cubicBezTo>
                <a:lnTo>
                  <a:pt x="84" y="2"/>
                </a:lnTo>
                <a:cubicBezTo>
                  <a:pt x="84" y="1"/>
                  <a:pt x="85" y="0"/>
                  <a:pt x="86" y="0"/>
                </a:cubicBezTo>
                <a:lnTo>
                  <a:pt x="119" y="0"/>
                </a:lnTo>
                <a:close/>
                <a:moveTo>
                  <a:pt x="86" y="4"/>
                </a:moveTo>
                <a:lnTo>
                  <a:pt x="88" y="2"/>
                </a:lnTo>
                <a:lnTo>
                  <a:pt x="88" y="1240"/>
                </a:lnTo>
                <a:lnTo>
                  <a:pt x="86" y="1238"/>
                </a:lnTo>
                <a:lnTo>
                  <a:pt x="119" y="1238"/>
                </a:lnTo>
                <a:lnTo>
                  <a:pt x="117" y="1240"/>
                </a:lnTo>
                <a:lnTo>
                  <a:pt x="117" y="2"/>
                </a:lnTo>
                <a:lnTo>
                  <a:pt x="119" y="4"/>
                </a:lnTo>
                <a:lnTo>
                  <a:pt x="86" y="4"/>
                </a:lnTo>
                <a:close/>
                <a:moveTo>
                  <a:pt x="202" y="1204"/>
                </a:moveTo>
                <a:cubicBezTo>
                  <a:pt x="203" y="1204"/>
                  <a:pt x="204" y="1205"/>
                  <a:pt x="204" y="1205"/>
                </a:cubicBezTo>
                <a:cubicBezTo>
                  <a:pt x="205" y="1206"/>
                  <a:pt x="205" y="1207"/>
                  <a:pt x="204" y="1207"/>
                </a:cubicBezTo>
                <a:lnTo>
                  <a:pt x="104" y="1407"/>
                </a:lnTo>
                <a:cubicBezTo>
                  <a:pt x="104" y="1408"/>
                  <a:pt x="103" y="1408"/>
                  <a:pt x="102" y="1408"/>
                </a:cubicBezTo>
                <a:cubicBezTo>
                  <a:pt x="102" y="1408"/>
                  <a:pt x="101" y="1408"/>
                  <a:pt x="101" y="1407"/>
                </a:cubicBezTo>
                <a:lnTo>
                  <a:pt x="1" y="1207"/>
                </a:lnTo>
                <a:cubicBezTo>
                  <a:pt x="0" y="1207"/>
                  <a:pt x="0" y="1206"/>
                  <a:pt x="1" y="1205"/>
                </a:cubicBezTo>
                <a:cubicBezTo>
                  <a:pt x="1" y="1205"/>
                  <a:pt x="2" y="1204"/>
                  <a:pt x="2" y="1204"/>
                </a:cubicBezTo>
                <a:lnTo>
                  <a:pt x="202" y="1204"/>
                </a:lnTo>
                <a:close/>
                <a:moveTo>
                  <a:pt x="2" y="1208"/>
                </a:moveTo>
                <a:lnTo>
                  <a:pt x="4" y="1206"/>
                </a:lnTo>
                <a:lnTo>
                  <a:pt x="104" y="1406"/>
                </a:lnTo>
                <a:lnTo>
                  <a:pt x="101" y="1406"/>
                </a:lnTo>
                <a:lnTo>
                  <a:pt x="201" y="1206"/>
                </a:lnTo>
                <a:lnTo>
                  <a:pt x="202" y="1208"/>
                </a:lnTo>
                <a:lnTo>
                  <a:pt x="2" y="1208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42" name="Rectangle 84"/>
          <p:cNvSpPr>
            <a:spLocks noChangeArrowheads="1"/>
          </p:cNvSpPr>
          <p:nvPr/>
        </p:nvSpPr>
        <p:spPr bwMode="auto">
          <a:xfrm>
            <a:off x="6751638" y="4305300"/>
            <a:ext cx="69532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Angular 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043" name="Rectangle 85"/>
          <p:cNvSpPr>
            <a:spLocks noChangeArrowheads="1"/>
          </p:cNvSpPr>
          <p:nvPr/>
        </p:nvSpPr>
        <p:spPr bwMode="auto">
          <a:xfrm>
            <a:off x="7354888" y="4305300"/>
            <a:ext cx="687387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Softmax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044" name="Rectangle 86"/>
          <p:cNvSpPr>
            <a:spLocks noChangeArrowheads="1"/>
          </p:cNvSpPr>
          <p:nvPr/>
        </p:nvSpPr>
        <p:spPr bwMode="auto">
          <a:xfrm>
            <a:off x="8585200" y="4792663"/>
            <a:ext cx="75882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Writer ID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045" name="Freeform 87"/>
          <p:cNvSpPr>
            <a:spLocks noEditPoints="1"/>
          </p:cNvSpPr>
          <p:nvPr/>
        </p:nvSpPr>
        <p:spPr bwMode="auto">
          <a:xfrm>
            <a:off x="5746750" y="2998788"/>
            <a:ext cx="514350" cy="76200"/>
          </a:xfrm>
          <a:custGeom>
            <a:avLst/>
            <a:gdLst>
              <a:gd name="T0" fmla="*/ 0 w 324"/>
              <a:gd name="T1" fmla="*/ 14 h 48"/>
              <a:gd name="T2" fmla="*/ 284 w 324"/>
              <a:gd name="T3" fmla="*/ 20 h 48"/>
              <a:gd name="T4" fmla="*/ 284 w 324"/>
              <a:gd name="T5" fmla="*/ 28 h 48"/>
              <a:gd name="T6" fmla="*/ 0 w 324"/>
              <a:gd name="T7" fmla="*/ 21 h 48"/>
              <a:gd name="T8" fmla="*/ 0 w 324"/>
              <a:gd name="T9" fmla="*/ 14 h 48"/>
              <a:gd name="T10" fmla="*/ 277 w 324"/>
              <a:gd name="T11" fmla="*/ 0 h 48"/>
              <a:gd name="T12" fmla="*/ 324 w 324"/>
              <a:gd name="T13" fmla="*/ 25 h 48"/>
              <a:gd name="T14" fmla="*/ 276 w 324"/>
              <a:gd name="T15" fmla="*/ 48 h 48"/>
              <a:gd name="T16" fmla="*/ 277 w 324"/>
              <a:gd name="T17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4" h="48">
                <a:moveTo>
                  <a:pt x="0" y="14"/>
                </a:moveTo>
                <a:lnTo>
                  <a:pt x="284" y="20"/>
                </a:lnTo>
                <a:lnTo>
                  <a:pt x="284" y="28"/>
                </a:lnTo>
                <a:lnTo>
                  <a:pt x="0" y="21"/>
                </a:lnTo>
                <a:lnTo>
                  <a:pt x="0" y="14"/>
                </a:lnTo>
                <a:close/>
                <a:moveTo>
                  <a:pt x="277" y="0"/>
                </a:moveTo>
                <a:lnTo>
                  <a:pt x="324" y="25"/>
                </a:lnTo>
                <a:lnTo>
                  <a:pt x="276" y="48"/>
                </a:lnTo>
                <a:lnTo>
                  <a:pt x="277" y="0"/>
                </a:lnTo>
                <a:close/>
              </a:path>
            </a:pathLst>
          </a:custGeom>
          <a:solidFill>
            <a:srgbClr val="2185B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46" name="Freeform 88"/>
          <p:cNvSpPr>
            <a:spLocks noEditPoints="1"/>
          </p:cNvSpPr>
          <p:nvPr/>
        </p:nvSpPr>
        <p:spPr bwMode="auto">
          <a:xfrm>
            <a:off x="5745163" y="2997200"/>
            <a:ext cx="517525" cy="77787"/>
          </a:xfrm>
          <a:custGeom>
            <a:avLst/>
            <a:gdLst>
              <a:gd name="T0" fmla="*/ 0 w 2712"/>
              <a:gd name="T1" fmla="*/ 121 h 409"/>
              <a:gd name="T2" fmla="*/ 2 w 2712"/>
              <a:gd name="T3" fmla="*/ 118 h 409"/>
              <a:gd name="T4" fmla="*/ 5 w 2712"/>
              <a:gd name="T5" fmla="*/ 117 h 409"/>
              <a:gd name="T6" fmla="*/ 2376 w 2712"/>
              <a:gd name="T7" fmla="*/ 167 h 409"/>
              <a:gd name="T8" fmla="*/ 2380 w 2712"/>
              <a:gd name="T9" fmla="*/ 171 h 409"/>
              <a:gd name="T10" fmla="*/ 2380 w 2712"/>
              <a:gd name="T11" fmla="*/ 238 h 409"/>
              <a:gd name="T12" fmla="*/ 2378 w 2712"/>
              <a:gd name="T13" fmla="*/ 241 h 409"/>
              <a:gd name="T14" fmla="*/ 2376 w 2712"/>
              <a:gd name="T15" fmla="*/ 242 h 409"/>
              <a:gd name="T16" fmla="*/ 4 w 2712"/>
              <a:gd name="T17" fmla="*/ 183 h 409"/>
              <a:gd name="T18" fmla="*/ 0 w 2712"/>
              <a:gd name="T19" fmla="*/ 179 h 409"/>
              <a:gd name="T20" fmla="*/ 0 w 2712"/>
              <a:gd name="T21" fmla="*/ 121 h 409"/>
              <a:gd name="T22" fmla="*/ 8 w 2712"/>
              <a:gd name="T23" fmla="*/ 179 h 409"/>
              <a:gd name="T24" fmla="*/ 5 w 2712"/>
              <a:gd name="T25" fmla="*/ 175 h 409"/>
              <a:gd name="T26" fmla="*/ 2376 w 2712"/>
              <a:gd name="T27" fmla="*/ 234 h 409"/>
              <a:gd name="T28" fmla="*/ 2372 w 2712"/>
              <a:gd name="T29" fmla="*/ 238 h 409"/>
              <a:gd name="T30" fmla="*/ 2372 w 2712"/>
              <a:gd name="T31" fmla="*/ 171 h 409"/>
              <a:gd name="T32" fmla="*/ 2376 w 2712"/>
              <a:gd name="T33" fmla="*/ 175 h 409"/>
              <a:gd name="T34" fmla="*/ 4 w 2712"/>
              <a:gd name="T35" fmla="*/ 125 h 409"/>
              <a:gd name="T36" fmla="*/ 8 w 2712"/>
              <a:gd name="T37" fmla="*/ 121 h 409"/>
              <a:gd name="T38" fmla="*/ 8 w 2712"/>
              <a:gd name="T39" fmla="*/ 179 h 409"/>
              <a:gd name="T40" fmla="*/ 2313 w 2712"/>
              <a:gd name="T41" fmla="*/ 4 h 409"/>
              <a:gd name="T42" fmla="*/ 2315 w 2712"/>
              <a:gd name="T43" fmla="*/ 1 h 409"/>
              <a:gd name="T44" fmla="*/ 2319 w 2712"/>
              <a:gd name="T45" fmla="*/ 1 h 409"/>
              <a:gd name="T46" fmla="*/ 2710 w 2712"/>
              <a:gd name="T47" fmla="*/ 209 h 409"/>
              <a:gd name="T48" fmla="*/ 2712 w 2712"/>
              <a:gd name="T49" fmla="*/ 213 h 409"/>
              <a:gd name="T50" fmla="*/ 2710 w 2712"/>
              <a:gd name="T51" fmla="*/ 216 h 409"/>
              <a:gd name="T52" fmla="*/ 2311 w 2712"/>
              <a:gd name="T53" fmla="*/ 408 h 409"/>
              <a:gd name="T54" fmla="*/ 2307 w 2712"/>
              <a:gd name="T55" fmla="*/ 408 h 409"/>
              <a:gd name="T56" fmla="*/ 2305 w 2712"/>
              <a:gd name="T57" fmla="*/ 404 h 409"/>
              <a:gd name="T58" fmla="*/ 2313 w 2712"/>
              <a:gd name="T59" fmla="*/ 4 h 409"/>
              <a:gd name="T60" fmla="*/ 2313 w 2712"/>
              <a:gd name="T61" fmla="*/ 405 h 409"/>
              <a:gd name="T62" fmla="*/ 2307 w 2712"/>
              <a:gd name="T63" fmla="*/ 401 h 409"/>
              <a:gd name="T64" fmla="*/ 2707 w 2712"/>
              <a:gd name="T65" fmla="*/ 209 h 409"/>
              <a:gd name="T66" fmla="*/ 2707 w 2712"/>
              <a:gd name="T67" fmla="*/ 216 h 409"/>
              <a:gd name="T68" fmla="*/ 2316 w 2712"/>
              <a:gd name="T69" fmla="*/ 8 h 409"/>
              <a:gd name="T70" fmla="*/ 2321 w 2712"/>
              <a:gd name="T71" fmla="*/ 5 h 409"/>
              <a:gd name="T72" fmla="*/ 2313 w 2712"/>
              <a:gd name="T73" fmla="*/ 405 h 4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712" h="409">
                <a:moveTo>
                  <a:pt x="0" y="121"/>
                </a:moveTo>
                <a:cubicBezTo>
                  <a:pt x="0" y="120"/>
                  <a:pt x="1" y="119"/>
                  <a:pt x="2" y="118"/>
                </a:cubicBezTo>
                <a:cubicBezTo>
                  <a:pt x="2" y="118"/>
                  <a:pt x="3" y="117"/>
                  <a:pt x="5" y="117"/>
                </a:cubicBezTo>
                <a:lnTo>
                  <a:pt x="2376" y="167"/>
                </a:lnTo>
                <a:cubicBezTo>
                  <a:pt x="2378" y="167"/>
                  <a:pt x="2380" y="169"/>
                  <a:pt x="2380" y="171"/>
                </a:cubicBezTo>
                <a:lnTo>
                  <a:pt x="2380" y="238"/>
                </a:lnTo>
                <a:cubicBezTo>
                  <a:pt x="2380" y="239"/>
                  <a:pt x="2379" y="240"/>
                  <a:pt x="2378" y="241"/>
                </a:cubicBezTo>
                <a:cubicBezTo>
                  <a:pt x="2378" y="241"/>
                  <a:pt x="2377" y="242"/>
                  <a:pt x="2376" y="242"/>
                </a:cubicBezTo>
                <a:lnTo>
                  <a:pt x="4" y="183"/>
                </a:lnTo>
                <a:cubicBezTo>
                  <a:pt x="2" y="183"/>
                  <a:pt x="0" y="182"/>
                  <a:pt x="0" y="179"/>
                </a:cubicBezTo>
                <a:lnTo>
                  <a:pt x="0" y="121"/>
                </a:lnTo>
                <a:close/>
                <a:moveTo>
                  <a:pt x="8" y="179"/>
                </a:moveTo>
                <a:lnTo>
                  <a:pt x="5" y="175"/>
                </a:lnTo>
                <a:lnTo>
                  <a:pt x="2376" y="234"/>
                </a:lnTo>
                <a:lnTo>
                  <a:pt x="2372" y="238"/>
                </a:lnTo>
                <a:lnTo>
                  <a:pt x="2372" y="171"/>
                </a:lnTo>
                <a:lnTo>
                  <a:pt x="2376" y="175"/>
                </a:lnTo>
                <a:lnTo>
                  <a:pt x="4" y="125"/>
                </a:lnTo>
                <a:lnTo>
                  <a:pt x="8" y="121"/>
                </a:lnTo>
                <a:lnTo>
                  <a:pt x="8" y="179"/>
                </a:lnTo>
                <a:close/>
                <a:moveTo>
                  <a:pt x="2313" y="4"/>
                </a:moveTo>
                <a:cubicBezTo>
                  <a:pt x="2313" y="3"/>
                  <a:pt x="2314" y="2"/>
                  <a:pt x="2315" y="1"/>
                </a:cubicBezTo>
                <a:cubicBezTo>
                  <a:pt x="2317" y="0"/>
                  <a:pt x="2318" y="0"/>
                  <a:pt x="2319" y="1"/>
                </a:cubicBezTo>
                <a:lnTo>
                  <a:pt x="2710" y="209"/>
                </a:lnTo>
                <a:cubicBezTo>
                  <a:pt x="2712" y="210"/>
                  <a:pt x="2712" y="211"/>
                  <a:pt x="2712" y="213"/>
                </a:cubicBezTo>
                <a:cubicBezTo>
                  <a:pt x="2712" y="214"/>
                  <a:pt x="2712" y="216"/>
                  <a:pt x="2710" y="216"/>
                </a:cubicBezTo>
                <a:lnTo>
                  <a:pt x="2311" y="408"/>
                </a:lnTo>
                <a:cubicBezTo>
                  <a:pt x="2310" y="409"/>
                  <a:pt x="2308" y="409"/>
                  <a:pt x="2307" y="408"/>
                </a:cubicBezTo>
                <a:cubicBezTo>
                  <a:pt x="2306" y="407"/>
                  <a:pt x="2305" y="406"/>
                  <a:pt x="2305" y="404"/>
                </a:cubicBezTo>
                <a:lnTo>
                  <a:pt x="2313" y="4"/>
                </a:lnTo>
                <a:close/>
                <a:moveTo>
                  <a:pt x="2313" y="405"/>
                </a:moveTo>
                <a:lnTo>
                  <a:pt x="2307" y="401"/>
                </a:lnTo>
                <a:lnTo>
                  <a:pt x="2707" y="209"/>
                </a:lnTo>
                <a:lnTo>
                  <a:pt x="2707" y="216"/>
                </a:lnTo>
                <a:lnTo>
                  <a:pt x="2316" y="8"/>
                </a:lnTo>
                <a:lnTo>
                  <a:pt x="2321" y="5"/>
                </a:lnTo>
                <a:lnTo>
                  <a:pt x="2313" y="405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47" name="Rectangle 89"/>
          <p:cNvSpPr>
            <a:spLocks noChangeArrowheads="1"/>
          </p:cNvSpPr>
          <p:nvPr/>
        </p:nvSpPr>
        <p:spPr bwMode="auto">
          <a:xfrm>
            <a:off x="4208463" y="1971675"/>
            <a:ext cx="1128712" cy="28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feature maps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048" name="Rectangle 90"/>
          <p:cNvSpPr>
            <a:spLocks noChangeArrowheads="1"/>
          </p:cNvSpPr>
          <p:nvPr/>
        </p:nvSpPr>
        <p:spPr bwMode="auto">
          <a:xfrm>
            <a:off x="4722813" y="3492500"/>
            <a:ext cx="28892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roi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049" name="Rectangle 91"/>
          <p:cNvSpPr>
            <a:spLocks noChangeArrowheads="1"/>
          </p:cNvSpPr>
          <p:nvPr/>
        </p:nvSpPr>
        <p:spPr bwMode="auto">
          <a:xfrm>
            <a:off x="4956175" y="3492500"/>
            <a:ext cx="581025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 smtClean="0">
                <a:ln>
                  <a:noFill/>
                </a:ln>
                <a:solidFill>
                  <a:srgbClr val="000000"/>
                </a:solidFill>
                <a:effectLst/>
                <a:latin typeface="Calibri" pitchFamily="34" charset="0"/>
                <a:ea typeface="宋体" pitchFamily="2" charset="-122"/>
                <a:cs typeface="宋体" pitchFamily="2" charset="-122"/>
              </a:rPr>
              <a:t>polling</a:t>
            </a:r>
            <a:endParaRPr kumimoji="0" lang="zh-CN" altLang="zh-CN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宋体" pitchFamily="2" charset="-122"/>
              <a:cs typeface="宋体" pitchFamily="2" charset="-122"/>
            </a:endParaRPr>
          </a:p>
        </p:txBody>
      </p:sp>
      <p:sp>
        <p:nvSpPr>
          <p:cNvPr id="1050" name="Freeform 92"/>
          <p:cNvSpPr>
            <a:spLocks noEditPoints="1"/>
          </p:cNvSpPr>
          <p:nvPr/>
        </p:nvSpPr>
        <p:spPr bwMode="auto">
          <a:xfrm>
            <a:off x="8926513" y="4575175"/>
            <a:ext cx="76200" cy="219075"/>
          </a:xfrm>
          <a:custGeom>
            <a:avLst/>
            <a:gdLst>
              <a:gd name="T0" fmla="*/ 30 w 48"/>
              <a:gd name="T1" fmla="*/ 0 h 138"/>
              <a:gd name="T2" fmla="*/ 30 w 48"/>
              <a:gd name="T3" fmla="*/ 98 h 138"/>
              <a:gd name="T4" fmla="*/ 18 w 48"/>
              <a:gd name="T5" fmla="*/ 98 h 138"/>
              <a:gd name="T6" fmla="*/ 17 w 48"/>
              <a:gd name="T7" fmla="*/ 0 h 138"/>
              <a:gd name="T8" fmla="*/ 30 w 48"/>
              <a:gd name="T9" fmla="*/ 0 h 138"/>
              <a:gd name="T10" fmla="*/ 48 w 48"/>
              <a:gd name="T11" fmla="*/ 90 h 138"/>
              <a:gd name="T12" fmla="*/ 24 w 48"/>
              <a:gd name="T13" fmla="*/ 138 h 138"/>
              <a:gd name="T14" fmla="*/ 0 w 48"/>
              <a:gd name="T15" fmla="*/ 90 h 138"/>
              <a:gd name="T16" fmla="*/ 48 w 48"/>
              <a:gd name="T17" fmla="*/ 90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" h="138">
                <a:moveTo>
                  <a:pt x="30" y="0"/>
                </a:moveTo>
                <a:lnTo>
                  <a:pt x="30" y="98"/>
                </a:lnTo>
                <a:lnTo>
                  <a:pt x="18" y="98"/>
                </a:lnTo>
                <a:lnTo>
                  <a:pt x="17" y="0"/>
                </a:lnTo>
                <a:lnTo>
                  <a:pt x="30" y="0"/>
                </a:lnTo>
                <a:close/>
                <a:moveTo>
                  <a:pt x="48" y="90"/>
                </a:moveTo>
                <a:lnTo>
                  <a:pt x="24" y="138"/>
                </a:lnTo>
                <a:lnTo>
                  <a:pt x="0" y="90"/>
                </a:lnTo>
                <a:lnTo>
                  <a:pt x="48" y="90"/>
                </a:lnTo>
                <a:close/>
              </a:path>
            </a:pathLst>
          </a:custGeom>
          <a:solidFill>
            <a:srgbClr val="2185BA"/>
          </a:solidFill>
          <a:ln w="0" cap="flat">
            <a:solidFill>
              <a:srgbClr val="2185BA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570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955583"/>
              </p:ext>
            </p:extLst>
          </p:nvPr>
        </p:nvGraphicFramePr>
        <p:xfrm>
          <a:off x="6840580" y="2196141"/>
          <a:ext cx="1041400" cy="90392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/>
                <a:gridCol w="208280"/>
                <a:gridCol w="208280"/>
                <a:gridCol w="208280"/>
                <a:gridCol w="208280"/>
              </a:tblGrid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</a:tr>
              <a:tr h="180785"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endParaRPr lang="zh-CN" altLang="en-US" sz="300" dirty="0"/>
                    </a:p>
                  </a:txBody>
                  <a:tcPr/>
                </a:tc>
              </a:tr>
            </a:tbl>
          </a:graphicData>
        </a:graphic>
      </p:graphicFrame>
      <p:grpSp>
        <p:nvGrpSpPr>
          <p:cNvPr id="95" name="组合 94"/>
          <p:cNvGrpSpPr/>
          <p:nvPr/>
        </p:nvGrpSpPr>
        <p:grpSpPr>
          <a:xfrm>
            <a:off x="665303" y="1637593"/>
            <a:ext cx="10278317" cy="2822400"/>
            <a:chOff x="665303" y="1637593"/>
            <a:chExt cx="10278317" cy="2822400"/>
          </a:xfrm>
        </p:grpSpPr>
        <p:grpSp>
          <p:nvGrpSpPr>
            <p:cNvPr id="108" name="组合 107"/>
            <p:cNvGrpSpPr/>
            <p:nvPr/>
          </p:nvGrpSpPr>
          <p:grpSpPr>
            <a:xfrm>
              <a:off x="8590003" y="2923482"/>
              <a:ext cx="1368152" cy="360993"/>
              <a:chOff x="8568556" y="2951102"/>
              <a:chExt cx="1368152" cy="360993"/>
            </a:xfrm>
            <a:solidFill>
              <a:schemeClr val="accent6">
                <a:lumMod val="75000"/>
              </a:schemeClr>
            </a:solidFill>
          </p:grpSpPr>
          <p:sp>
            <p:nvSpPr>
              <p:cNvPr id="109" name="矩形 108"/>
              <p:cNvSpPr/>
              <p:nvPr/>
            </p:nvSpPr>
            <p:spPr>
              <a:xfrm>
                <a:off x="8568556" y="2952055"/>
                <a:ext cx="14401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矩形 109"/>
              <p:cNvSpPr/>
              <p:nvPr/>
            </p:nvSpPr>
            <p:spPr>
              <a:xfrm>
                <a:off x="8773904" y="2951102"/>
                <a:ext cx="14401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矩形 110"/>
              <p:cNvSpPr/>
              <p:nvPr/>
            </p:nvSpPr>
            <p:spPr>
              <a:xfrm>
                <a:off x="8977744" y="2951102"/>
                <a:ext cx="14401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矩形 111"/>
              <p:cNvSpPr/>
              <p:nvPr/>
            </p:nvSpPr>
            <p:spPr>
              <a:xfrm>
                <a:off x="9180624" y="2952055"/>
                <a:ext cx="14401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矩形 112"/>
              <p:cNvSpPr/>
              <p:nvPr/>
            </p:nvSpPr>
            <p:spPr>
              <a:xfrm>
                <a:off x="9385972" y="2951102"/>
                <a:ext cx="14401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9589812" y="2951102"/>
                <a:ext cx="14401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矩形 114"/>
              <p:cNvSpPr/>
              <p:nvPr/>
            </p:nvSpPr>
            <p:spPr>
              <a:xfrm>
                <a:off x="9792692" y="2952055"/>
                <a:ext cx="144016" cy="3600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16" name="直接箭头连接符 115"/>
              <p:cNvCxnSpPr>
                <a:stCxn id="109" idx="3"/>
                <a:endCxn id="110" idx="1"/>
              </p:cNvCxnSpPr>
              <p:nvPr/>
            </p:nvCxnSpPr>
            <p:spPr>
              <a:xfrm flipV="1">
                <a:off x="8712572" y="3131122"/>
                <a:ext cx="61332" cy="953"/>
              </a:xfrm>
              <a:prstGeom prst="straightConnector1">
                <a:avLst/>
              </a:prstGeom>
              <a:grpFill/>
              <a:ln w="6350">
                <a:solidFill>
                  <a:schemeClr val="accent6">
                    <a:lumMod val="50000"/>
                  </a:schemeClr>
                </a:solidFill>
                <a:headEnd type="triangle" w="sm" len="sm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接箭头连接符 116"/>
              <p:cNvCxnSpPr>
                <a:stCxn id="110" idx="3"/>
                <a:endCxn id="111" idx="1"/>
              </p:cNvCxnSpPr>
              <p:nvPr/>
            </p:nvCxnSpPr>
            <p:spPr>
              <a:xfrm>
                <a:off x="8917920" y="3131122"/>
                <a:ext cx="59824" cy="0"/>
              </a:xfrm>
              <a:prstGeom prst="straightConnector1">
                <a:avLst/>
              </a:prstGeom>
              <a:grpFill/>
              <a:ln w="6350">
                <a:solidFill>
                  <a:schemeClr val="accent6">
                    <a:lumMod val="50000"/>
                  </a:schemeClr>
                </a:solidFill>
                <a:headEnd type="triangle" w="sm" len="sm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直接箭头连接符 117"/>
              <p:cNvCxnSpPr>
                <a:stCxn id="111" idx="3"/>
                <a:endCxn id="112" idx="1"/>
              </p:cNvCxnSpPr>
              <p:nvPr/>
            </p:nvCxnSpPr>
            <p:spPr>
              <a:xfrm>
                <a:off x="9121760" y="3131122"/>
                <a:ext cx="58864" cy="953"/>
              </a:xfrm>
              <a:prstGeom prst="straightConnector1">
                <a:avLst/>
              </a:prstGeom>
              <a:grpFill/>
              <a:ln w="6350">
                <a:solidFill>
                  <a:schemeClr val="accent6">
                    <a:lumMod val="50000"/>
                  </a:schemeClr>
                </a:solidFill>
                <a:headEnd type="triangle" w="sm" len="sm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接箭头连接符 118"/>
              <p:cNvCxnSpPr>
                <a:stCxn id="112" idx="3"/>
                <a:endCxn id="113" idx="1"/>
              </p:cNvCxnSpPr>
              <p:nvPr/>
            </p:nvCxnSpPr>
            <p:spPr>
              <a:xfrm flipV="1">
                <a:off x="9324640" y="3131122"/>
                <a:ext cx="61332" cy="953"/>
              </a:xfrm>
              <a:prstGeom prst="straightConnector1">
                <a:avLst/>
              </a:prstGeom>
              <a:grpFill/>
              <a:ln w="6350">
                <a:solidFill>
                  <a:schemeClr val="accent6">
                    <a:lumMod val="50000"/>
                  </a:schemeClr>
                </a:solidFill>
                <a:headEnd type="triangle" w="sm" len="sm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箭头连接符 119"/>
              <p:cNvCxnSpPr>
                <a:stCxn id="113" idx="3"/>
                <a:endCxn id="114" idx="1"/>
              </p:cNvCxnSpPr>
              <p:nvPr/>
            </p:nvCxnSpPr>
            <p:spPr>
              <a:xfrm>
                <a:off x="9529988" y="3131122"/>
                <a:ext cx="59824" cy="0"/>
              </a:xfrm>
              <a:prstGeom prst="straightConnector1">
                <a:avLst/>
              </a:prstGeom>
              <a:grpFill/>
              <a:ln w="6350">
                <a:solidFill>
                  <a:schemeClr val="accent6">
                    <a:lumMod val="50000"/>
                  </a:schemeClr>
                </a:solidFill>
                <a:headEnd type="triangle" w="sm" len="sm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直接箭头连接符 120"/>
              <p:cNvCxnSpPr>
                <a:stCxn id="114" idx="3"/>
                <a:endCxn id="115" idx="1"/>
              </p:cNvCxnSpPr>
              <p:nvPr/>
            </p:nvCxnSpPr>
            <p:spPr>
              <a:xfrm>
                <a:off x="9733828" y="3131122"/>
                <a:ext cx="58864" cy="953"/>
              </a:xfrm>
              <a:prstGeom prst="straightConnector1">
                <a:avLst/>
              </a:prstGeom>
              <a:grpFill/>
              <a:ln w="6350">
                <a:solidFill>
                  <a:schemeClr val="accent6">
                    <a:lumMod val="50000"/>
                  </a:schemeClr>
                </a:solidFill>
                <a:headEnd type="triangle" w="sm" len="sm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051" name="Picture 3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5303" y="1637593"/>
              <a:ext cx="1994870" cy="28224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7" name="立方体 6"/>
            <p:cNvSpPr/>
            <p:nvPr/>
          </p:nvSpPr>
          <p:spPr>
            <a:xfrm>
              <a:off x="2303860" y="2357593"/>
              <a:ext cx="1954800" cy="1378800"/>
            </a:xfrm>
            <a:prstGeom prst="cub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chemeClr val="tx1"/>
                  </a:solidFill>
                </a:rPr>
                <a:t>Convolutional Layers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立方体 9"/>
            <p:cNvSpPr/>
            <p:nvPr/>
          </p:nvSpPr>
          <p:spPr>
            <a:xfrm>
              <a:off x="4404118" y="2357593"/>
              <a:ext cx="1954800" cy="1378800"/>
            </a:xfrm>
            <a:prstGeom prst="cub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 smtClean="0">
                  <a:solidFill>
                    <a:schemeClr val="tx1"/>
                  </a:solidFill>
                </a:rPr>
                <a:t>Light Head RCNN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6840580" y="3451013"/>
              <a:ext cx="1008112" cy="504056"/>
              <a:chOff x="6840364" y="3312095"/>
              <a:chExt cx="1008112" cy="504056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6840364" y="3312095"/>
                <a:ext cx="1008112" cy="50405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rgbClr val="2185B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4" name="组合 13"/>
              <p:cNvGrpSpPr/>
              <p:nvPr/>
            </p:nvGrpSpPr>
            <p:grpSpPr>
              <a:xfrm>
                <a:off x="6868519" y="3384103"/>
                <a:ext cx="950938" cy="66910"/>
                <a:chOff x="6873815" y="3384103"/>
                <a:chExt cx="950938" cy="66910"/>
              </a:xfrm>
            </p:grpSpPr>
            <p:cxnSp>
              <p:nvCxnSpPr>
                <p:cNvPr id="13" name="直接连接符 12"/>
                <p:cNvCxnSpPr/>
                <p:nvPr/>
              </p:nvCxnSpPr>
              <p:spPr>
                <a:xfrm>
                  <a:off x="6873815" y="3384103"/>
                  <a:ext cx="950506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6" name="直接连接符 15"/>
                <p:cNvCxnSpPr/>
                <p:nvPr/>
              </p:nvCxnSpPr>
              <p:spPr>
                <a:xfrm>
                  <a:off x="6874247" y="3451013"/>
                  <a:ext cx="950506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" name="组合 17"/>
              <p:cNvGrpSpPr/>
              <p:nvPr/>
            </p:nvGrpSpPr>
            <p:grpSpPr>
              <a:xfrm>
                <a:off x="6868951" y="3525073"/>
                <a:ext cx="950938" cy="66910"/>
                <a:chOff x="6873815" y="3384103"/>
                <a:chExt cx="950938" cy="66910"/>
              </a:xfrm>
            </p:grpSpPr>
            <p:cxnSp>
              <p:nvCxnSpPr>
                <p:cNvPr id="19" name="直接连接符 18"/>
                <p:cNvCxnSpPr/>
                <p:nvPr/>
              </p:nvCxnSpPr>
              <p:spPr>
                <a:xfrm>
                  <a:off x="6873815" y="3384103"/>
                  <a:ext cx="691493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0" name="直接连接符 19"/>
                <p:cNvCxnSpPr/>
                <p:nvPr/>
              </p:nvCxnSpPr>
              <p:spPr>
                <a:xfrm>
                  <a:off x="6874247" y="3451013"/>
                  <a:ext cx="950506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" name="组合 20"/>
              <p:cNvGrpSpPr/>
              <p:nvPr/>
            </p:nvGrpSpPr>
            <p:grpSpPr>
              <a:xfrm>
                <a:off x="6868087" y="3664515"/>
                <a:ext cx="950506" cy="66910"/>
                <a:chOff x="6873815" y="3384103"/>
                <a:chExt cx="950506" cy="66910"/>
              </a:xfrm>
            </p:grpSpPr>
            <p:cxnSp>
              <p:nvCxnSpPr>
                <p:cNvPr id="22" name="直接连接符 21"/>
                <p:cNvCxnSpPr/>
                <p:nvPr/>
              </p:nvCxnSpPr>
              <p:spPr>
                <a:xfrm>
                  <a:off x="6873815" y="3384103"/>
                  <a:ext cx="950506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直接连接符 22"/>
                <p:cNvCxnSpPr/>
                <p:nvPr/>
              </p:nvCxnSpPr>
              <p:spPr>
                <a:xfrm>
                  <a:off x="6874247" y="3451013"/>
                  <a:ext cx="547909" cy="0"/>
                </a:xfrm>
                <a:prstGeom prst="line">
                  <a:avLst/>
                </a:prstGeom>
                <a:ln w="12700"/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9" name="矩形 28"/>
            <p:cNvSpPr/>
            <p:nvPr/>
          </p:nvSpPr>
          <p:spPr>
            <a:xfrm>
              <a:off x="8568556" y="2022047"/>
              <a:ext cx="1368152" cy="21602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矩形 31"/>
            <p:cNvSpPr/>
            <p:nvPr/>
          </p:nvSpPr>
          <p:spPr>
            <a:xfrm>
              <a:off x="8784580" y="2326527"/>
              <a:ext cx="936104" cy="216024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8964600" y="2628591"/>
              <a:ext cx="576064" cy="21602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8568556" y="2952055"/>
              <a:ext cx="1368152" cy="360993"/>
              <a:chOff x="8568556" y="2951102"/>
              <a:chExt cx="1368152" cy="360993"/>
            </a:xfrm>
          </p:grpSpPr>
          <p:sp>
            <p:nvSpPr>
              <p:cNvPr id="30" name="矩形 29"/>
              <p:cNvSpPr/>
              <p:nvPr/>
            </p:nvSpPr>
            <p:spPr>
              <a:xfrm>
                <a:off x="8568556" y="2952055"/>
                <a:ext cx="144016" cy="3600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8773904" y="2951102"/>
                <a:ext cx="144016" cy="3600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8977744" y="2951102"/>
                <a:ext cx="144016" cy="3600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" name="矩形 37"/>
              <p:cNvSpPr/>
              <p:nvPr/>
            </p:nvSpPr>
            <p:spPr>
              <a:xfrm>
                <a:off x="9180624" y="2952055"/>
                <a:ext cx="144016" cy="3600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矩形 38"/>
              <p:cNvSpPr/>
              <p:nvPr/>
            </p:nvSpPr>
            <p:spPr>
              <a:xfrm>
                <a:off x="9385972" y="2951102"/>
                <a:ext cx="144016" cy="3600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矩形 39"/>
              <p:cNvSpPr/>
              <p:nvPr/>
            </p:nvSpPr>
            <p:spPr>
              <a:xfrm>
                <a:off x="9589812" y="2951102"/>
                <a:ext cx="144016" cy="3600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9792692" y="2952055"/>
                <a:ext cx="144016" cy="36004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4" name="直接箭头连接符 33"/>
              <p:cNvCxnSpPr>
                <a:stCxn id="30" idx="3"/>
                <a:endCxn id="35" idx="1"/>
              </p:cNvCxnSpPr>
              <p:nvPr/>
            </p:nvCxnSpPr>
            <p:spPr>
              <a:xfrm flipV="1">
                <a:off x="8712572" y="3131122"/>
                <a:ext cx="61332" cy="953"/>
              </a:xfrm>
              <a:prstGeom prst="straightConnector1">
                <a:avLst/>
              </a:prstGeom>
              <a:ln w="6350">
                <a:solidFill>
                  <a:schemeClr val="accent6">
                    <a:lumMod val="50000"/>
                  </a:schemeClr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箭头连接符 43"/>
              <p:cNvCxnSpPr>
                <a:stCxn id="35" idx="3"/>
                <a:endCxn id="36" idx="1"/>
              </p:cNvCxnSpPr>
              <p:nvPr/>
            </p:nvCxnSpPr>
            <p:spPr>
              <a:xfrm>
                <a:off x="8917920" y="3131122"/>
                <a:ext cx="59824" cy="0"/>
              </a:xfrm>
              <a:prstGeom prst="straightConnector1">
                <a:avLst/>
              </a:prstGeom>
              <a:ln w="6350">
                <a:solidFill>
                  <a:schemeClr val="accent6">
                    <a:lumMod val="50000"/>
                  </a:schemeClr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直接箭头连接符 46"/>
              <p:cNvCxnSpPr>
                <a:stCxn id="36" idx="3"/>
                <a:endCxn id="38" idx="1"/>
              </p:cNvCxnSpPr>
              <p:nvPr/>
            </p:nvCxnSpPr>
            <p:spPr>
              <a:xfrm>
                <a:off x="9121760" y="3131122"/>
                <a:ext cx="58864" cy="953"/>
              </a:xfrm>
              <a:prstGeom prst="straightConnector1">
                <a:avLst/>
              </a:prstGeom>
              <a:ln w="6350">
                <a:solidFill>
                  <a:schemeClr val="accent6">
                    <a:lumMod val="50000"/>
                  </a:schemeClr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直接箭头连接符 49"/>
              <p:cNvCxnSpPr>
                <a:stCxn id="38" idx="3"/>
                <a:endCxn id="39" idx="1"/>
              </p:cNvCxnSpPr>
              <p:nvPr/>
            </p:nvCxnSpPr>
            <p:spPr>
              <a:xfrm flipV="1">
                <a:off x="9324640" y="3131122"/>
                <a:ext cx="61332" cy="953"/>
              </a:xfrm>
              <a:prstGeom prst="straightConnector1">
                <a:avLst/>
              </a:prstGeom>
              <a:ln w="6350">
                <a:solidFill>
                  <a:schemeClr val="accent6">
                    <a:lumMod val="50000"/>
                  </a:schemeClr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直接箭头连接符 52"/>
              <p:cNvCxnSpPr>
                <a:stCxn id="39" idx="3"/>
                <a:endCxn id="40" idx="1"/>
              </p:cNvCxnSpPr>
              <p:nvPr/>
            </p:nvCxnSpPr>
            <p:spPr>
              <a:xfrm>
                <a:off x="9529988" y="3131122"/>
                <a:ext cx="59824" cy="0"/>
              </a:xfrm>
              <a:prstGeom prst="straightConnector1">
                <a:avLst/>
              </a:prstGeom>
              <a:ln w="6350">
                <a:solidFill>
                  <a:schemeClr val="accent6">
                    <a:lumMod val="50000"/>
                  </a:schemeClr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箭头连接符 55"/>
              <p:cNvCxnSpPr>
                <a:stCxn id="40" idx="3"/>
                <a:endCxn id="41" idx="1"/>
              </p:cNvCxnSpPr>
              <p:nvPr/>
            </p:nvCxnSpPr>
            <p:spPr>
              <a:xfrm>
                <a:off x="9733828" y="3131122"/>
                <a:ext cx="58864" cy="953"/>
              </a:xfrm>
              <a:prstGeom prst="straightConnector1">
                <a:avLst/>
              </a:prstGeom>
              <a:ln w="6350">
                <a:solidFill>
                  <a:schemeClr val="accent6">
                    <a:lumMod val="50000"/>
                  </a:schemeClr>
                </a:solidFill>
                <a:tailEnd type="triangle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62" name="直接箭头连接符 61"/>
            <p:cNvCxnSpPr>
              <a:stCxn id="29" idx="2"/>
              <a:endCxn id="32" idx="0"/>
            </p:cNvCxnSpPr>
            <p:nvPr/>
          </p:nvCxnSpPr>
          <p:spPr>
            <a:xfrm>
              <a:off x="9252632" y="2238071"/>
              <a:ext cx="0" cy="88456"/>
            </a:xfrm>
            <a:prstGeom prst="straightConnector1">
              <a:avLst/>
            </a:prstGeom>
            <a:ln w="6350">
              <a:solidFill>
                <a:schemeClr val="accent1">
                  <a:lumMod val="75000"/>
                </a:schemeClr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箭头连接符 64"/>
            <p:cNvCxnSpPr>
              <a:stCxn id="32" idx="2"/>
              <a:endCxn id="33" idx="0"/>
            </p:cNvCxnSpPr>
            <p:nvPr/>
          </p:nvCxnSpPr>
          <p:spPr>
            <a:xfrm>
              <a:off x="9252632" y="2542551"/>
              <a:ext cx="0" cy="86040"/>
            </a:xfrm>
            <a:prstGeom prst="straightConnector1">
              <a:avLst/>
            </a:prstGeom>
            <a:ln w="6350">
              <a:solidFill>
                <a:schemeClr val="accent1">
                  <a:lumMod val="75000"/>
                </a:schemeClr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箭头连接符 67"/>
            <p:cNvCxnSpPr>
              <a:stCxn id="33" idx="2"/>
              <a:endCxn id="38" idx="0"/>
            </p:cNvCxnSpPr>
            <p:nvPr/>
          </p:nvCxnSpPr>
          <p:spPr>
            <a:xfrm>
              <a:off x="9252632" y="2844615"/>
              <a:ext cx="0" cy="108393"/>
            </a:xfrm>
            <a:prstGeom prst="straightConnector1">
              <a:avLst/>
            </a:prstGeom>
            <a:ln w="6350">
              <a:solidFill>
                <a:schemeClr val="accent1">
                  <a:lumMod val="60000"/>
                  <a:lumOff val="40000"/>
                </a:schemeClr>
              </a:solidFill>
              <a:tail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矩形 68"/>
            <p:cNvSpPr/>
            <p:nvPr/>
          </p:nvSpPr>
          <p:spPr>
            <a:xfrm>
              <a:off x="8568556" y="3451013"/>
              <a:ext cx="1368152" cy="21297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400" dirty="0" smtClean="0">
                  <a:solidFill>
                    <a:schemeClr val="tx1"/>
                  </a:solidFill>
                </a:rPr>
                <a:t>CTC</a:t>
              </a:r>
              <a:endParaRPr lang="zh-CN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70" name="Document"/>
            <p:cNvSpPr>
              <a:spLocks noEditPoints="1" noChangeArrowheads="1"/>
            </p:cNvSpPr>
            <p:nvPr/>
          </p:nvSpPr>
          <p:spPr bwMode="auto">
            <a:xfrm>
              <a:off x="9064333" y="3870343"/>
              <a:ext cx="387449" cy="518418"/>
            </a:xfrm>
            <a:custGeom>
              <a:avLst/>
              <a:gdLst>
                <a:gd name="T0" fmla="*/ 10757 w 21600"/>
                <a:gd name="T1" fmla="*/ 21632 h 21600"/>
                <a:gd name="T2" fmla="*/ 85 w 21600"/>
                <a:gd name="T3" fmla="*/ 10849 h 21600"/>
                <a:gd name="T4" fmla="*/ 10757 w 21600"/>
                <a:gd name="T5" fmla="*/ 81 h 21600"/>
                <a:gd name="T6" fmla="*/ 21706 w 21600"/>
                <a:gd name="T7" fmla="*/ 10652 h 21600"/>
                <a:gd name="T8" fmla="*/ 10757 w 21600"/>
                <a:gd name="T9" fmla="*/ 21632 h 21600"/>
                <a:gd name="T10" fmla="*/ 0 w 21600"/>
                <a:gd name="T11" fmla="*/ 0 h 21600"/>
                <a:gd name="T12" fmla="*/ 21600 w 21600"/>
                <a:gd name="T13" fmla="*/ 0 h 21600"/>
                <a:gd name="T14" fmla="*/ 21600 w 21600"/>
                <a:gd name="T15" fmla="*/ 21600 h 21600"/>
                <a:gd name="T16" fmla="*/ 977 w 21600"/>
                <a:gd name="T17" fmla="*/ 818 h 21600"/>
                <a:gd name="T18" fmla="*/ 20622 w 21600"/>
                <a:gd name="T19" fmla="*/ 16429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10757" y="21632"/>
                  </a:moveTo>
                  <a:lnTo>
                    <a:pt x="5187" y="21632"/>
                  </a:lnTo>
                  <a:lnTo>
                    <a:pt x="85" y="17509"/>
                  </a:lnTo>
                  <a:lnTo>
                    <a:pt x="85" y="10849"/>
                  </a:lnTo>
                  <a:lnTo>
                    <a:pt x="85" y="81"/>
                  </a:lnTo>
                  <a:lnTo>
                    <a:pt x="10757" y="81"/>
                  </a:lnTo>
                  <a:lnTo>
                    <a:pt x="21706" y="81"/>
                  </a:lnTo>
                  <a:lnTo>
                    <a:pt x="21706" y="10652"/>
                  </a:lnTo>
                  <a:lnTo>
                    <a:pt x="21706" y="21632"/>
                  </a:lnTo>
                  <a:lnTo>
                    <a:pt x="10757" y="21632"/>
                  </a:lnTo>
                  <a:close/>
                </a:path>
                <a:path w="21600" h="21600">
                  <a:moveTo>
                    <a:pt x="85" y="17509"/>
                  </a:moveTo>
                  <a:lnTo>
                    <a:pt x="5187" y="17509"/>
                  </a:lnTo>
                  <a:lnTo>
                    <a:pt x="5187" y="21632"/>
                  </a:lnTo>
                  <a:lnTo>
                    <a:pt x="85" y="1750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9525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  <a:effectLst>
              <a:outerShdw dist="107763" dir="2700000" algn="ctr" rotWithShape="0">
                <a:srgbClr val="808080"/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cxnSp>
          <p:nvCxnSpPr>
            <p:cNvPr id="72" name="直接箭头连接符 71"/>
            <p:cNvCxnSpPr/>
            <p:nvPr/>
          </p:nvCxnSpPr>
          <p:spPr>
            <a:xfrm>
              <a:off x="4104060" y="3048793"/>
              <a:ext cx="300058" cy="0"/>
            </a:xfrm>
            <a:prstGeom prst="straightConnector1">
              <a:avLst/>
            </a:prstGeom>
            <a:ln w="12700">
              <a:solidFill>
                <a:schemeClr val="accent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箭头连接符 74"/>
            <p:cNvCxnSpPr>
              <a:endCxn id="12" idx="1"/>
            </p:cNvCxnSpPr>
            <p:nvPr/>
          </p:nvCxnSpPr>
          <p:spPr>
            <a:xfrm flipV="1">
              <a:off x="6208748" y="2648103"/>
              <a:ext cx="631832" cy="398890"/>
            </a:xfrm>
            <a:prstGeom prst="straightConnector1">
              <a:avLst/>
            </a:prstGeom>
            <a:ln w="12700">
              <a:solidFill>
                <a:schemeClr val="accent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箭头连接符 76"/>
            <p:cNvCxnSpPr/>
            <p:nvPr/>
          </p:nvCxnSpPr>
          <p:spPr>
            <a:xfrm>
              <a:off x="6208748" y="3048793"/>
              <a:ext cx="631832" cy="402220"/>
            </a:xfrm>
            <a:prstGeom prst="straightConnector1">
              <a:avLst/>
            </a:prstGeom>
            <a:ln w="12700">
              <a:solidFill>
                <a:schemeClr val="accent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肘形连接符 78"/>
            <p:cNvCxnSpPr>
              <a:endCxn id="29" idx="0"/>
            </p:cNvCxnSpPr>
            <p:nvPr/>
          </p:nvCxnSpPr>
          <p:spPr>
            <a:xfrm flipV="1">
              <a:off x="7848692" y="2022047"/>
              <a:ext cx="1403940" cy="626056"/>
            </a:xfrm>
            <a:prstGeom prst="bentConnector4">
              <a:avLst>
                <a:gd name="adj1" fmla="val 25637"/>
                <a:gd name="adj2" fmla="val 136514"/>
              </a:avLst>
            </a:prstGeom>
            <a:ln w="12700">
              <a:solidFill>
                <a:schemeClr val="accent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肘形连接符 81"/>
            <p:cNvCxnSpPr>
              <a:stCxn id="8" idx="3"/>
              <a:endCxn id="29" idx="0"/>
            </p:cNvCxnSpPr>
            <p:nvPr/>
          </p:nvCxnSpPr>
          <p:spPr>
            <a:xfrm flipV="1">
              <a:off x="7848692" y="2022047"/>
              <a:ext cx="1403940" cy="1680994"/>
            </a:xfrm>
            <a:prstGeom prst="bentConnector4">
              <a:avLst>
                <a:gd name="adj1" fmla="val 25637"/>
                <a:gd name="adj2" fmla="val 113599"/>
              </a:avLst>
            </a:prstGeom>
            <a:ln w="12700">
              <a:solidFill>
                <a:schemeClr val="accent1">
                  <a:lumMod val="50000"/>
                </a:schemeClr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箭头连接符 86"/>
            <p:cNvCxnSpPr>
              <a:stCxn id="38" idx="2"/>
              <a:endCxn id="69" idx="0"/>
            </p:cNvCxnSpPr>
            <p:nvPr/>
          </p:nvCxnSpPr>
          <p:spPr>
            <a:xfrm>
              <a:off x="9252632" y="3313048"/>
              <a:ext cx="0" cy="137965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90" name="直接箭头连接符 89"/>
            <p:cNvCxnSpPr>
              <a:stCxn id="69" idx="2"/>
              <a:endCxn id="70" idx="2"/>
            </p:cNvCxnSpPr>
            <p:nvPr/>
          </p:nvCxnSpPr>
          <p:spPr>
            <a:xfrm>
              <a:off x="9252632" y="3663991"/>
              <a:ext cx="4654" cy="208296"/>
            </a:xfrm>
            <a:prstGeom prst="straightConnector1">
              <a:avLst/>
            </a:prstGeom>
            <a:ln>
              <a:headEnd type="none" w="med" len="med"/>
              <a:tailEnd type="triangle" w="med" len="med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>
              <a:off x="9997079" y="3872287"/>
              <a:ext cx="9465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/>
                <a:t>structured</a:t>
              </a:r>
            </a:p>
            <a:p>
              <a:pPr algn="ctr"/>
              <a:r>
                <a:rPr lang="en-US" altLang="zh-CN" sz="1400" dirty="0" smtClean="0"/>
                <a:t>data</a:t>
              </a:r>
              <a:endParaRPr lang="zh-CN" altLang="en-US" sz="1400" dirty="0"/>
            </a:p>
          </p:txBody>
        </p:sp>
        <p:sp>
          <p:nvSpPr>
            <p:cNvPr id="96" name="TextBox 95"/>
            <p:cNvSpPr txBox="1"/>
            <p:nvPr/>
          </p:nvSpPr>
          <p:spPr>
            <a:xfrm>
              <a:off x="6815334" y="3962330"/>
              <a:ext cx="10564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/>
                <a:t>text snippet</a:t>
              </a:r>
              <a:endParaRPr lang="zh-CN" altLang="en-US" sz="1400" dirty="0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7065562" y="1887633"/>
              <a:ext cx="5559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/>
                <a:t>table</a:t>
              </a:r>
              <a:endParaRPr lang="zh-CN" altLang="en-US" sz="1400" dirty="0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10209431" y="2282299"/>
              <a:ext cx="51168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/>
                <a:t>CNN</a:t>
              </a:r>
              <a:endParaRPr lang="zh-CN" altLang="en-US" sz="1400" dirty="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10228914" y="3403907"/>
              <a:ext cx="1847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endParaRPr lang="zh-CN" altLang="en-US" sz="1400" dirty="0"/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10083674" y="2953394"/>
              <a:ext cx="7733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/>
                <a:t>bi-LSTM</a:t>
              </a:r>
              <a:endParaRPr lang="zh-CN" alt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4184904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950" y="1819275"/>
            <a:ext cx="10285413" cy="2838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670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951932" y="1655910"/>
            <a:ext cx="5882404" cy="3841200"/>
            <a:chOff x="2951932" y="1655910"/>
            <a:chExt cx="5882404" cy="3841200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20284" y="1655911"/>
              <a:ext cx="2714052" cy="3841199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30" name="Picture 6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51932" y="1655910"/>
              <a:ext cx="2566619" cy="38412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6528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3980" y="143743"/>
            <a:ext cx="4365479" cy="6177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矩形 3"/>
          <p:cNvSpPr/>
          <p:nvPr/>
        </p:nvSpPr>
        <p:spPr>
          <a:xfrm>
            <a:off x="3995604" y="1302558"/>
            <a:ext cx="1800200" cy="504056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904260" y="863823"/>
            <a:ext cx="1512168" cy="792088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5832252" y="1799927"/>
            <a:ext cx="1512168" cy="1512168"/>
          </a:xfrm>
          <a:prstGeom prst="rect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3654315" y="4176191"/>
            <a:ext cx="449745" cy="72008"/>
          </a:xfrm>
          <a:prstGeom prst="rect">
            <a:avLst/>
          </a:prstGeom>
          <a:noFill/>
          <a:ln w="63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4824140" y="4176192"/>
            <a:ext cx="377737" cy="72008"/>
          </a:xfrm>
          <a:prstGeom prst="rect">
            <a:avLst/>
          </a:prstGeom>
          <a:noFill/>
          <a:ln w="63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679387" y="4176192"/>
            <a:ext cx="656921" cy="72008"/>
          </a:xfrm>
          <a:prstGeom prst="rect">
            <a:avLst/>
          </a:prstGeom>
          <a:noFill/>
          <a:ln w="6350">
            <a:solidFill>
              <a:srgbClr val="00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715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146" y="431775"/>
            <a:ext cx="4164012" cy="4875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3395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">
  <a:themeElements>
    <a:clrScheme name="波形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65205</TotalTime>
  <Words>93</Words>
  <Application>Microsoft Office PowerPoint</Application>
  <PresentationFormat>自定义</PresentationFormat>
  <Paragraphs>30</Paragraphs>
  <Slides>10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1" baseType="lpstr">
      <vt:lpstr>1_Office 主题</vt:lpstr>
      <vt:lpstr>研究背景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Han Fu</cp:lastModifiedBy>
  <cp:revision>3161</cp:revision>
  <dcterms:created xsi:type="dcterms:W3CDTF">2015-11-09T03:22:56Z</dcterms:created>
  <dcterms:modified xsi:type="dcterms:W3CDTF">2019-01-30T17:10:14Z</dcterms:modified>
</cp:coreProperties>
</file>